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291" r:id="rId3"/>
    <p:sldId id="292" r:id="rId5"/>
    <p:sldId id="260" r:id="rId6"/>
    <p:sldId id="293" r:id="rId7"/>
    <p:sldId id="294" r:id="rId8"/>
    <p:sldId id="296" r:id="rId9"/>
    <p:sldId id="297" r:id="rId10"/>
    <p:sldId id="268" r:id="rId11"/>
    <p:sldId id="299" r:id="rId12"/>
    <p:sldId id="300" r:id="rId13"/>
    <p:sldId id="271" r:id="rId14"/>
    <p:sldId id="274" r:id="rId15"/>
    <p:sldId id="265" r:id="rId16"/>
    <p:sldId id="301" r:id="rId17"/>
    <p:sldId id="325" r:id="rId18"/>
    <p:sldId id="327" r:id="rId19"/>
    <p:sldId id="329" r:id="rId20"/>
    <p:sldId id="330" r:id="rId21"/>
    <p:sldId id="331" r:id="rId22"/>
    <p:sldId id="333" r:id="rId23"/>
    <p:sldId id="335" r:id="rId24"/>
    <p:sldId id="336" r:id="rId25"/>
    <p:sldId id="338" r:id="rId26"/>
    <p:sldId id="302" r:id="rId27"/>
    <p:sldId id="33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251"/>
        <p:guide pos="357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5E1C7C-7BEC-479D-90ED-9C87DE1D0C7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4783F8-3BD6-4C80-959E-C36C56B21F9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42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942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fld id="{0C95BEAF-36E9-4995-BBA1-F13D9F3E94E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83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983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fld id="{C08738AE-A296-4329-A7D9-0C89C15AF3A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83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983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fld id="{C08738AE-A296-4329-A7D9-0C89C15AF3A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4F6C55-6C14-4F0D-928C-D7F1BE70B2F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4F6C55-6C14-4F0D-928C-D7F1BE70B2F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82FFEF-E0C7-4EEE-B003-AA8B2D81157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82FFEF-E0C7-4EEE-B003-AA8B2D81157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F7ED4-5B88-44D8-854C-FEA54803BB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44472-9A4D-4218-AA48-F26393FCA15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44472-9A4D-4218-AA48-F26393FCA15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05A14-715E-4D79-8F93-177658D47C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44472-9A4D-4218-AA48-F26393FCA15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82FFEF-E0C7-4EEE-B003-AA8B2D81157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44472-9A4D-4218-AA48-F26393FCA15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82FFEF-E0C7-4EEE-B003-AA8B2D8115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image" Target="../media/image1.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66.xml"/><Relationship Id="rId7" Type="http://schemas.openxmlformats.org/officeDocument/2006/relationships/image" Target="../media/image2.png"/><Relationship Id="rId6" Type="http://schemas.openxmlformats.org/officeDocument/2006/relationships/tags" Target="../tags/tag65.xml"/><Relationship Id="rId5" Type="http://schemas.openxmlformats.org/officeDocument/2006/relationships/image" Target="../media/image1.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4.png"/><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椭圆 6"/>
          <p:cNvSpPr/>
          <p:nvPr>
            <p:custDataLst>
              <p:tags r:id="rId2"/>
            </p:custDataLst>
          </p:nvPr>
        </p:nvSpPr>
        <p:spPr>
          <a:xfrm>
            <a:off x="3365773" y="684651"/>
            <a:ext cx="5488698" cy="54886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custDataLst>
              <p:tags r:id="rId3"/>
            </p:custDataLst>
          </p:nvPr>
        </p:nvSpPr>
        <p:spPr>
          <a:xfrm>
            <a:off x="3186896" y="519896"/>
            <a:ext cx="5818208" cy="581820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3191990" y="999055"/>
            <a:ext cx="4773814" cy="4575483"/>
          </a:xfrm>
          <a:prstGeom prst="rect">
            <a:avLst/>
          </a:prstGeom>
        </p:spPr>
      </p:pic>
      <p:pic>
        <p:nvPicPr>
          <p:cNvPr id="10" name="图片 9"/>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7674872" y="2036482"/>
            <a:ext cx="4384793" cy="3513330"/>
          </a:xfrm>
          <a:prstGeom prst="rect">
            <a:avLst/>
          </a:prstGeom>
        </p:spPr>
      </p:pic>
      <p:pic>
        <p:nvPicPr>
          <p:cNvPr id="11" name="图片 10"/>
          <p:cNvPicPr>
            <a:picLocks noChangeAspect="1"/>
          </p:cNvPicPr>
          <p:nvPr>
            <p:custDataLst>
              <p:tags r:id="rId8"/>
            </p:custDataLst>
          </p:nvPr>
        </p:nvPicPr>
        <p:blipFill rotWithShape="1">
          <a:blip r:embed="rId9" cstate="print">
            <a:extLst>
              <a:ext uri="{28A0092B-C50C-407E-A947-70E740481C1C}">
                <a14:useLocalDpi xmlns:a14="http://schemas.microsoft.com/office/drawing/2010/main" val="0"/>
              </a:ext>
            </a:extLst>
          </a:blip>
          <a:srcRect/>
          <a:stretch>
            <a:fillRect/>
          </a:stretch>
        </p:blipFill>
        <p:spPr>
          <a:xfrm>
            <a:off x="0" y="2061208"/>
            <a:ext cx="2955402" cy="3513330"/>
          </a:xfrm>
          <a:prstGeom prst="rect">
            <a:avLst/>
          </a:prstGeom>
        </p:spPr>
      </p:pic>
      <p:cxnSp>
        <p:nvCxnSpPr>
          <p:cNvPr id="12" name="直接连接符 11"/>
          <p:cNvCxnSpPr/>
          <p:nvPr>
            <p:custDataLst>
              <p:tags r:id="rId10"/>
            </p:custDataLst>
          </p:nvPr>
        </p:nvCxnSpPr>
        <p:spPr>
          <a:xfrm>
            <a:off x="7272915" y="3344670"/>
            <a:ext cx="0" cy="1836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1"/>
            </p:custDataLst>
          </p:nvPr>
        </p:nvSpPr>
        <p:spPr>
          <a:xfrm>
            <a:off x="7341045" y="1283462"/>
            <a:ext cx="923330" cy="3988853"/>
          </a:xfrm>
        </p:spPr>
        <p:txBody>
          <a:bodyPr lIns="101600" tIns="38100" rIns="25400" bIns="38100" anchor="t" anchorCtr="0">
            <a:noAutofit/>
          </a:bodyPr>
          <a:lstStyle>
            <a:lvl1pPr algn="ctr">
              <a:defRPr sz="3600" u="none" strike="noStrike" kern="1200" cap="none" spc="600" normalizeH="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2"/>
            </p:custDataLst>
          </p:nvPr>
        </p:nvSpPr>
        <p:spPr>
          <a:xfrm>
            <a:off x="6384248" y="3207657"/>
            <a:ext cx="847937" cy="2064657"/>
          </a:xfrm>
        </p:spPr>
        <p:txBody>
          <a:bodyPr vert="eaVert" lIns="101600" tIns="38100" rIns="76200" bIns="38100" anchor="ctr">
            <a:noAutofit/>
          </a:bodyPr>
          <a:lstStyle>
            <a:lvl1pPr marL="0" indent="0" algn="ctr" eaLnBrk="1" fontAlgn="auto" latinLnBrk="0" hangingPunct="1">
              <a:lnSpc>
                <a:spcPct val="100000"/>
              </a:lnSpc>
              <a:buNone/>
              <a:defRPr sz="1800" u="none" strike="noStrike" kern="1200" cap="none" spc="200" normalizeH="0" baseline="0">
                <a:solidFill>
                  <a:schemeClr val="accent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16" name="日期占位符 15"/>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4"/>
            </p:custDataLst>
          </p:nvPr>
        </p:nvSpPr>
        <p:spPr/>
        <p:txBody>
          <a:bodyPr/>
          <a:lstStyle/>
          <a:p>
            <a:endParaRPr lang="zh-CN" altLang="en-US" dirty="0"/>
          </a:p>
        </p:txBody>
      </p:sp>
      <p:sp>
        <p:nvSpPr>
          <p:cNvPr id="18" name="灯片编号占位符 17"/>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椭圆 5"/>
          <p:cNvSpPr/>
          <p:nvPr>
            <p:custDataLst>
              <p:tags r:id="rId2"/>
            </p:custDataLst>
          </p:nvPr>
        </p:nvSpPr>
        <p:spPr>
          <a:xfrm>
            <a:off x="3365773" y="684651"/>
            <a:ext cx="5488698" cy="54886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3"/>
            </p:custDataLst>
          </p:nvPr>
        </p:nvSpPr>
        <p:spPr>
          <a:xfrm>
            <a:off x="3186896" y="519896"/>
            <a:ext cx="5818208" cy="581820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3191990" y="999055"/>
            <a:ext cx="4773814" cy="4575483"/>
          </a:xfrm>
          <a:prstGeom prst="rect">
            <a:avLst/>
          </a:prstGeom>
        </p:spPr>
      </p:pic>
      <p:pic>
        <p:nvPicPr>
          <p:cNvPr id="9" name="图片 8"/>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7674872" y="2036482"/>
            <a:ext cx="4384793" cy="3513330"/>
          </a:xfrm>
          <a:prstGeom prst="rect">
            <a:avLst/>
          </a:prstGeom>
        </p:spPr>
      </p:pic>
      <p:pic>
        <p:nvPicPr>
          <p:cNvPr id="10" name="图片 9"/>
          <p:cNvPicPr>
            <a:picLocks noChangeAspect="1"/>
          </p:cNvPicPr>
          <p:nvPr>
            <p:custDataLst>
              <p:tags r:id="rId8"/>
            </p:custDataLst>
          </p:nvPr>
        </p:nvPicPr>
        <p:blipFill rotWithShape="1">
          <a:blip r:embed="rId9" cstate="print">
            <a:extLst>
              <a:ext uri="{28A0092B-C50C-407E-A947-70E740481C1C}">
                <a14:useLocalDpi xmlns:a14="http://schemas.microsoft.com/office/drawing/2010/main" val="0"/>
              </a:ext>
            </a:extLst>
          </a:blip>
          <a:srcRect/>
          <a:stretch>
            <a:fillRect/>
          </a:stretch>
        </p:blipFill>
        <p:spPr>
          <a:xfrm>
            <a:off x="0" y="2061208"/>
            <a:ext cx="2955402" cy="3513330"/>
          </a:xfrm>
          <a:prstGeom prst="rect">
            <a:avLst/>
          </a:prstGeom>
        </p:spPr>
      </p:pic>
      <p:cxnSp>
        <p:nvCxnSpPr>
          <p:cNvPr id="11" name="直接连接符 10"/>
          <p:cNvCxnSpPr/>
          <p:nvPr>
            <p:custDataLst>
              <p:tags r:id="rId10"/>
            </p:custDataLst>
          </p:nvPr>
        </p:nvCxnSpPr>
        <p:spPr>
          <a:xfrm>
            <a:off x="7272915" y="3344670"/>
            <a:ext cx="0" cy="1836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1"/>
            </p:custDataLst>
          </p:nvPr>
        </p:nvSpPr>
        <p:spPr>
          <a:xfrm>
            <a:off x="7303422" y="1236461"/>
            <a:ext cx="1064331" cy="4110240"/>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3600" b="1" i="0" u="none" strike="noStrike" kern="1200" cap="none" spc="6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15" name="文本占位符 14"/>
          <p:cNvSpPr>
            <a:spLocks noGrp="1"/>
          </p:cNvSpPr>
          <p:nvPr>
            <p:ph type="body" sz="quarter" idx="14" hasCustomPrompt="1"/>
            <p:custDataLst>
              <p:tags r:id="rId15"/>
            </p:custDataLst>
          </p:nvPr>
        </p:nvSpPr>
        <p:spPr>
          <a:xfrm>
            <a:off x="6617649" y="3319268"/>
            <a:ext cx="588796" cy="2002031"/>
          </a:xfrm>
        </p:spPr>
        <p:txBody>
          <a:bodyPr vert="eaVert">
            <a:normAutofit/>
          </a:bodyPr>
          <a:lstStyle>
            <a:lvl1pPr marL="0" indent="0">
              <a:buNone/>
              <a:defRPr sz="2000"/>
            </a:lvl1pPr>
          </a:lstStyle>
          <a:p>
            <a:pPr lvl="0"/>
            <a:r>
              <a:rPr lang="zh-CN" altLang="en-US" dirty="0"/>
              <a:t>编辑文本</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椭圆 6"/>
          <p:cNvSpPr/>
          <p:nvPr>
            <p:custDataLst>
              <p:tags r:id="rId2"/>
            </p:custDataLst>
          </p:nvPr>
        </p:nvSpPr>
        <p:spPr>
          <a:xfrm>
            <a:off x="4420082" y="1192192"/>
            <a:ext cx="3374986" cy="3374986"/>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椭圆 7"/>
          <p:cNvSpPr/>
          <p:nvPr>
            <p:custDataLst>
              <p:tags r:id="rId3"/>
            </p:custDataLst>
          </p:nvPr>
        </p:nvSpPr>
        <p:spPr>
          <a:xfrm>
            <a:off x="4523844" y="1287762"/>
            <a:ext cx="3183846" cy="31838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9" name="图片 8"/>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4423036" y="1470140"/>
            <a:ext cx="2769161" cy="2654115"/>
          </a:xfrm>
          <a:prstGeom prst="rect">
            <a:avLst/>
          </a:prstGeom>
        </p:spPr>
      </p:pic>
      <p:cxnSp>
        <p:nvCxnSpPr>
          <p:cNvPr id="10" name="直接连接符 9"/>
          <p:cNvCxnSpPr/>
          <p:nvPr>
            <p:custDataLst>
              <p:tags r:id="rId6"/>
            </p:custDataLst>
          </p:nvPr>
        </p:nvCxnSpPr>
        <p:spPr>
          <a:xfrm>
            <a:off x="6770102" y="2118360"/>
            <a:ext cx="0" cy="17145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7"/>
            </p:custDataLst>
          </p:nvPr>
        </p:nvSpPr>
        <p:spPr>
          <a:xfrm>
            <a:off x="2570566" y="4748927"/>
            <a:ext cx="7050871" cy="916880"/>
          </a:xfrm>
        </p:spPr>
        <p:txBody>
          <a:bodyPr lIns="101600" tIns="38100" rIns="63500" bIns="38100" anchor="ctr" anchorCtr="0">
            <a:noAutofit/>
          </a:bodyPr>
          <a:lstStyle>
            <a:lvl1pPr algn="ctr">
              <a:defRPr sz="4800" u="none" strike="noStrike" kern="1200" cap="none" spc="300" normalizeH="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8"/>
            </p:custDataLst>
          </p:nvPr>
        </p:nvSpPr>
        <p:spPr>
          <a:xfrm>
            <a:off x="6815924" y="2108445"/>
            <a:ext cx="701727" cy="1714500"/>
          </a:xfrm>
        </p:spPr>
        <p:txBody>
          <a:bodyPr vert="eaVert" lIns="101600" tIns="38100" rIns="76200" bIns="38100" anchor="ctr">
            <a:noAutofit/>
          </a:bodyPr>
          <a:lstStyle>
            <a:lvl1pPr marL="0" indent="0" eaLnBrk="1" fontAlgn="auto" latinLnBrk="0" hangingPunct="1">
              <a:buNone/>
              <a:defRPr kumimoji="0" lang="zh-CN" altLang="en-US" sz="2400" b="0" i="0" u="none" strike="noStrike" kern="1200" cap="none" spc="150" normalizeH="0" baseline="0" noProof="1">
                <a:solidFill>
                  <a:schemeClr val="accent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编辑文本</a:t>
            </a:r>
            <a:endParaRPr lang="zh-CN" altLang="en-US" dirty="0"/>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solidFill>
                  <a:schemeClr val="accent1"/>
                </a:solidFill>
                <a:latin typeface="微软雅黑" panose="020B0503020204020204" charset="-122"/>
                <a:ea typeface="微软雅黑" panose="020B0503020204020204" charset="-122"/>
              </a:defRPr>
            </a:lvl1pPr>
            <a:lvl2pPr>
              <a:defRPr sz="1600">
                <a:solidFill>
                  <a:schemeClr val="accent1"/>
                </a:solidFill>
                <a:latin typeface="微软雅黑" panose="020B0503020204020204" charset="-122"/>
                <a:ea typeface="微软雅黑" panose="020B0503020204020204" charset="-122"/>
              </a:defRPr>
            </a:lvl2pPr>
            <a:lvl3pPr>
              <a:defRPr sz="1600">
                <a:solidFill>
                  <a:schemeClr val="accent1"/>
                </a:solidFill>
                <a:latin typeface="微软雅黑" panose="020B0503020204020204" charset="-122"/>
                <a:ea typeface="微软雅黑" panose="020B0503020204020204" charset="-122"/>
              </a:defRPr>
            </a:lvl3pPr>
            <a:lvl4pPr>
              <a:defRPr sz="1600">
                <a:solidFill>
                  <a:schemeClr val="accent1"/>
                </a:solidFill>
                <a:latin typeface="微软雅黑" panose="020B0503020204020204" charset="-122"/>
                <a:ea typeface="微软雅黑" panose="020B0503020204020204" charset="-122"/>
              </a:defRPr>
            </a:lvl4pPr>
            <a:lvl5pPr>
              <a:defRPr sz="1600">
                <a:solidFill>
                  <a:schemeClr val="accent1"/>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accent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accent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accent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accent1"/>
                </a:solidFill>
                <a:latin typeface="微软雅黑" panose="020B0503020204020204" charset="-122"/>
                <a:ea typeface="微软雅黑" panose="020B0503020204020204" charset="-122"/>
              </a:defRPr>
            </a:lvl1pPr>
            <a:lvl2pPr indent="0" eaLnBrk="1" fontAlgn="auto" latinLnBrk="0" hangingPunct="1">
              <a:defRPr>
                <a:solidFill>
                  <a:schemeClr val="accent1"/>
                </a:solidFill>
                <a:latin typeface="微软雅黑" panose="020B0503020204020204" charset="-122"/>
                <a:ea typeface="微软雅黑" panose="020B0503020204020204" charset="-122"/>
              </a:defRPr>
            </a:lvl2pPr>
            <a:lvl3pPr indent="0" eaLnBrk="1" fontAlgn="auto" latinLnBrk="0" hangingPunct="1">
              <a:defRPr>
                <a:solidFill>
                  <a:schemeClr val="accent1"/>
                </a:solidFill>
                <a:latin typeface="微软雅黑" panose="020B0503020204020204" charset="-122"/>
                <a:ea typeface="微软雅黑" panose="020B0503020204020204" charset="-122"/>
              </a:defRPr>
            </a:lvl3pPr>
            <a:lvl4pPr indent="0" eaLnBrk="1" fontAlgn="auto" latinLnBrk="0" hangingPunct="1">
              <a:defRPr>
                <a:solidFill>
                  <a:schemeClr val="accent1"/>
                </a:solidFill>
                <a:latin typeface="微软雅黑" panose="020B0503020204020204" charset="-122"/>
                <a:ea typeface="微软雅黑" panose="020B0503020204020204" charset="-122"/>
              </a:defRPr>
            </a:lvl4pPr>
            <a:lvl5pPr indent="0" eaLnBrk="1" fontAlgn="auto" latinLnBrk="0" hangingPunct="1">
              <a:defRPr>
                <a:solidFill>
                  <a:schemeClr val="accent1"/>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image" Target="../media/image5.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汉仪旗黑-85S" panose="00020600040101010101" pitchFamily="18"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20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200" normalizeH="0" baseline="0">
          <a:solidFill>
            <a:schemeClr val="accent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200" normalizeH="0" baseline="0">
          <a:solidFill>
            <a:schemeClr val="accent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200" normalizeH="0" baseline="0">
          <a:solidFill>
            <a:schemeClr val="accent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200" normalizeH="0" baseline="0">
          <a:solidFill>
            <a:schemeClr val="accent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80.xml"/><Relationship Id="rId1" Type="http://schemas.openxmlformats.org/officeDocument/2006/relationships/tags" Target="../tags/tag79.xml"/></Relationships>
</file>

<file path=ppt/slides/_rels/slide10.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2" Type="http://schemas.openxmlformats.org/officeDocument/2006/relationships/notesSlide" Target="../notesSlides/notesSlide7.xml"/><Relationship Id="rId11" Type="http://schemas.openxmlformats.org/officeDocument/2006/relationships/slideLayout" Target="../slideLayouts/slideLayout7.xml"/><Relationship Id="rId10" Type="http://schemas.openxmlformats.org/officeDocument/2006/relationships/tags" Target="../tags/tag171.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tags" Target="../tags/tag181.xml"/><Relationship Id="rId1" Type="http://schemas.openxmlformats.org/officeDocument/2006/relationships/tags" Target="../tags/tag172.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13.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6" Type="http://schemas.openxmlformats.org/officeDocument/2006/relationships/notesSlide" Target="../notesSlides/notesSlide10.xml"/><Relationship Id="rId25" Type="http://schemas.openxmlformats.org/officeDocument/2006/relationships/slideLayout" Target="../slideLayouts/slideLayout7.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0.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15.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7" Type="http://schemas.openxmlformats.org/officeDocument/2006/relationships/notesSlide" Target="../notesSlides/notesSlide12.xml"/><Relationship Id="rId16" Type="http://schemas.openxmlformats.org/officeDocument/2006/relationships/slideLayout" Target="../slideLayouts/slideLayout7.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16.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6" Type="http://schemas.openxmlformats.org/officeDocument/2006/relationships/notesSlide" Target="../notesSlides/notesSlide13.xml"/><Relationship Id="rId25" Type="http://schemas.openxmlformats.org/officeDocument/2006/relationships/slideLayout" Target="../slideLayouts/slideLayout7.xml"/><Relationship Id="rId24" Type="http://schemas.openxmlformats.org/officeDocument/2006/relationships/tags" Target="../tags/tag255.xml"/><Relationship Id="rId23" Type="http://schemas.openxmlformats.org/officeDocument/2006/relationships/tags" Target="../tags/tag254.xml"/><Relationship Id="rId22" Type="http://schemas.openxmlformats.org/officeDocument/2006/relationships/tags" Target="../tags/tag253.xml"/><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tags" Target="../tags/tag233.xml"/><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17.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6" Type="http://schemas.openxmlformats.org/officeDocument/2006/relationships/notesSlide" Target="../notesSlides/notesSlide14.xml"/><Relationship Id="rId25" Type="http://schemas.openxmlformats.org/officeDocument/2006/relationships/slideLayout" Target="../slideLayouts/slideLayout7.xml"/><Relationship Id="rId24" Type="http://schemas.openxmlformats.org/officeDocument/2006/relationships/tags" Target="../tags/tag279.xml"/><Relationship Id="rId23" Type="http://schemas.openxmlformats.org/officeDocument/2006/relationships/tags" Target="../tags/tag278.xml"/><Relationship Id="rId22" Type="http://schemas.openxmlformats.org/officeDocument/2006/relationships/tags" Target="../tags/tag277.xml"/><Relationship Id="rId21" Type="http://schemas.openxmlformats.org/officeDocument/2006/relationships/tags" Target="../tags/tag276.xml"/><Relationship Id="rId20" Type="http://schemas.openxmlformats.org/officeDocument/2006/relationships/tags" Target="../tags/tag275.xml"/><Relationship Id="rId2" Type="http://schemas.openxmlformats.org/officeDocument/2006/relationships/tags" Target="../tags/tag257.xml"/><Relationship Id="rId19" Type="http://schemas.openxmlformats.org/officeDocument/2006/relationships/tags" Target="../tags/tag274.xml"/><Relationship Id="rId18" Type="http://schemas.openxmlformats.org/officeDocument/2006/relationships/tags" Target="../tags/tag273.xml"/><Relationship Id="rId17" Type="http://schemas.openxmlformats.org/officeDocument/2006/relationships/tags" Target="../tags/tag272.xml"/><Relationship Id="rId16" Type="http://schemas.openxmlformats.org/officeDocument/2006/relationships/tags" Target="../tags/tag271.xml"/><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18.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8" Type="http://schemas.openxmlformats.org/officeDocument/2006/relationships/notesSlide" Target="../notesSlides/notesSlide15.xml"/><Relationship Id="rId17" Type="http://schemas.openxmlformats.org/officeDocument/2006/relationships/slideLayout" Target="../slideLayouts/slideLayout7.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19.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8" Type="http://schemas.openxmlformats.org/officeDocument/2006/relationships/notesSlide" Target="../notesSlides/notesSlide16.xml"/><Relationship Id="rId17" Type="http://schemas.openxmlformats.org/officeDocument/2006/relationships/slideLayout" Target="../slideLayouts/slideLayout7.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2.xml"/></Relationships>
</file>

<file path=ppt/slides/_rels/slide21.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2" Type="http://schemas.openxmlformats.org/officeDocument/2006/relationships/notesSlide" Target="../notesSlides/notesSlide17.xml"/><Relationship Id="rId11" Type="http://schemas.openxmlformats.org/officeDocument/2006/relationships/slideLayout" Target="../slideLayouts/slideLayout7.xml"/><Relationship Id="rId10" Type="http://schemas.openxmlformats.org/officeDocument/2006/relationships/tags" Target="../tags/tag322.xml"/><Relationship Id="rId1" Type="http://schemas.openxmlformats.org/officeDocument/2006/relationships/tags" Target="../tags/tag313.xml"/></Relationships>
</file>

<file path=ppt/slides/_rels/slide22.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5" Type="http://schemas.openxmlformats.org/officeDocument/2006/relationships/notesSlide" Target="../notesSlides/notesSlide18.xml"/><Relationship Id="rId34" Type="http://schemas.openxmlformats.org/officeDocument/2006/relationships/slideLayout" Target="../slideLayouts/slideLayout7.xml"/><Relationship Id="rId33" Type="http://schemas.openxmlformats.org/officeDocument/2006/relationships/tags" Target="../tags/tag355.xml"/><Relationship Id="rId32" Type="http://schemas.openxmlformats.org/officeDocument/2006/relationships/tags" Target="../tags/tag354.xml"/><Relationship Id="rId31" Type="http://schemas.openxmlformats.org/officeDocument/2006/relationships/tags" Target="../tags/tag353.xml"/><Relationship Id="rId30" Type="http://schemas.openxmlformats.org/officeDocument/2006/relationships/tags" Target="../tags/tag352.xml"/><Relationship Id="rId3" Type="http://schemas.openxmlformats.org/officeDocument/2006/relationships/tags" Target="../tags/tag325.xml"/><Relationship Id="rId29" Type="http://schemas.openxmlformats.org/officeDocument/2006/relationships/tags" Target="../tags/tag351.xml"/><Relationship Id="rId28" Type="http://schemas.openxmlformats.org/officeDocument/2006/relationships/tags" Target="../tags/tag350.xml"/><Relationship Id="rId27" Type="http://schemas.openxmlformats.org/officeDocument/2006/relationships/tags" Target="../tags/tag349.xml"/><Relationship Id="rId26" Type="http://schemas.openxmlformats.org/officeDocument/2006/relationships/tags" Target="../tags/tag348.xml"/><Relationship Id="rId25" Type="http://schemas.openxmlformats.org/officeDocument/2006/relationships/tags" Target="../tags/tag347.xml"/><Relationship Id="rId24" Type="http://schemas.openxmlformats.org/officeDocument/2006/relationships/tags" Target="../tags/tag346.xml"/><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4.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23.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9" Type="http://schemas.openxmlformats.org/officeDocument/2006/relationships/notesSlide" Target="../notesSlides/notesSlide19.xml"/><Relationship Id="rId18" Type="http://schemas.openxmlformats.org/officeDocument/2006/relationships/slideLayout" Target="../slideLayouts/slideLayout7.xml"/><Relationship Id="rId17" Type="http://schemas.openxmlformats.org/officeDocument/2006/relationships/tags" Target="../tags/tag372.xml"/><Relationship Id="rId16" Type="http://schemas.openxmlformats.org/officeDocument/2006/relationships/tags" Target="../tags/tag371.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5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1.xml"/><Relationship Id="rId2" Type="http://schemas.openxmlformats.org/officeDocument/2006/relationships/tags" Target="../tags/tag374.xml"/><Relationship Id="rId1" Type="http://schemas.openxmlformats.org/officeDocument/2006/relationships/tags" Target="../tags/tag373.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8.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image" Target="../media/image6.jpeg"/><Relationship Id="rId2" Type="http://schemas.openxmlformats.org/officeDocument/2006/relationships/tags" Target="../tags/tag82.xml"/><Relationship Id="rId1" Type="http://schemas.openxmlformats.org/officeDocument/2006/relationships/tags" Target="../tags/tag8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9" Type="http://schemas.openxmlformats.org/officeDocument/2006/relationships/notesSlide" Target="../notesSlides/notesSlide4.xml"/><Relationship Id="rId18" Type="http://schemas.openxmlformats.org/officeDocument/2006/relationships/slideLayout" Target="../slideLayouts/slideLayout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6" Type="http://schemas.openxmlformats.org/officeDocument/2006/relationships/notesSlide" Target="../notesSlides/notesSlide5.xml"/><Relationship Id="rId35" Type="http://schemas.openxmlformats.org/officeDocument/2006/relationships/slideLayout" Target="../slideLayouts/slideLayout7.xml"/><Relationship Id="rId34" Type="http://schemas.openxmlformats.org/officeDocument/2006/relationships/tags" Target="../tags/tag140.xml"/><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09.xml"/><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0" Type="http://schemas.openxmlformats.org/officeDocument/2006/relationships/notesSlide" Target="../notesSlides/notesSlide6.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slideLayout" Target="../slideLayouts/slideLayout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846320" y="1542415"/>
            <a:ext cx="3105785" cy="4110355"/>
          </a:xfrm>
        </p:spPr>
        <p:txBody>
          <a:bodyPr/>
          <a:lstStyle/>
          <a:p>
            <a:r>
              <a:rPr kumimoji="1" altLang="zh-CN">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第八章</a:t>
            </a:r>
            <a:br>
              <a:rPr kumimoji="1" altLang="zh-CN">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br>
            <a:r>
              <a:rPr kumimoji="1" altLang="zh-CN">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职业道德与职业指导</a:t>
            </a:r>
            <a:br>
              <a:rPr kumimoji="1" lang="zh-CN" altLang="zh-CN"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b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rot="16200000">
            <a:off x="5226765" y="347339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D</a:t>
            </a:r>
            <a:endParaRPr lang="zh-CN" altLang="en-US" dirty="0">
              <a:solidFill>
                <a:schemeClr val="accent1"/>
              </a:solidFill>
              <a:sym typeface="Arial" panose="020B0604020202020204" pitchFamily="34" charset="0"/>
            </a:endParaRPr>
          </a:p>
        </p:txBody>
      </p:sp>
      <p:sp>
        <p:nvSpPr>
          <p:cNvPr id="4" name="任意多边形 3"/>
          <p:cNvSpPr/>
          <p:nvPr>
            <p:custDataLst>
              <p:tags r:id="rId2"/>
            </p:custDataLst>
          </p:nvPr>
        </p:nvSpPr>
        <p:spPr>
          <a:xfrm>
            <a:off x="5976323" y="272383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A</a:t>
            </a:r>
            <a:endParaRPr lang="zh-CN" altLang="en-US" dirty="0">
              <a:solidFill>
                <a:schemeClr val="accent1"/>
              </a:solidFill>
              <a:sym typeface="Arial" panose="020B0604020202020204" pitchFamily="34" charset="0"/>
            </a:endParaRPr>
          </a:p>
        </p:txBody>
      </p:sp>
      <p:sp>
        <p:nvSpPr>
          <p:cNvPr id="5" name="任意多边形 4"/>
          <p:cNvSpPr/>
          <p:nvPr>
            <p:custDataLst>
              <p:tags r:id="rId3"/>
            </p:custDataLst>
          </p:nvPr>
        </p:nvSpPr>
        <p:spPr>
          <a:xfrm rot="5400000">
            <a:off x="6725882" y="347339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B</a:t>
            </a:r>
            <a:endParaRPr lang="zh-CN" altLang="en-US" dirty="0">
              <a:solidFill>
                <a:schemeClr val="accent1"/>
              </a:solidFill>
              <a:sym typeface="Arial" panose="020B0604020202020204" pitchFamily="34" charset="0"/>
            </a:endParaRPr>
          </a:p>
        </p:txBody>
      </p:sp>
      <p:sp>
        <p:nvSpPr>
          <p:cNvPr id="6" name="任意多边形 5"/>
          <p:cNvSpPr/>
          <p:nvPr>
            <p:custDataLst>
              <p:tags r:id="rId4"/>
            </p:custDataLst>
          </p:nvPr>
        </p:nvSpPr>
        <p:spPr>
          <a:xfrm rot="10800000">
            <a:off x="5976322" y="4222956"/>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C</a:t>
            </a:r>
            <a:endParaRPr lang="zh-CN" altLang="en-US" dirty="0">
              <a:solidFill>
                <a:schemeClr val="accent1"/>
              </a:solidFill>
              <a:sym typeface="Arial" panose="020B0604020202020204" pitchFamily="34" charset="0"/>
            </a:endParaRPr>
          </a:p>
        </p:txBody>
      </p:sp>
      <p:sp>
        <p:nvSpPr>
          <p:cNvPr id="9" name="文本框 8"/>
          <p:cNvSpPr txBox="1"/>
          <p:nvPr>
            <p:custDataLst>
              <p:tags r:id="rId5"/>
            </p:custDataLst>
          </p:nvPr>
        </p:nvSpPr>
        <p:spPr>
          <a:xfrm>
            <a:off x="5137660" y="1743514"/>
            <a:ext cx="2645049" cy="560383"/>
          </a:xfrm>
          <a:prstGeom prst="rect">
            <a:avLst/>
          </a:prstGeom>
          <a:noFill/>
        </p:spPr>
        <p:txBody>
          <a:bodyPr wrap="square" rtlCol="0" anchor="ctr">
            <a:normAutofit/>
          </a:bodyPr>
          <a:lstStyle/>
          <a:p>
            <a:pPr algn="ctr">
              <a:lnSpc>
                <a:spcPct val="150000"/>
              </a:lnSpc>
            </a:pPr>
            <a:r>
              <a:rPr lang="en-US" altLang="zh-CN" dirty="0" err="1">
                <a:latin typeface="Arial" panose="020B0604020202020204" pitchFamily="34" charset="0"/>
                <a:ea typeface="微软雅黑" panose="020B0503020204020204" charset="-122"/>
                <a:sym typeface="Arial" panose="020B0604020202020204" pitchFamily="34" charset="0"/>
              </a:rPr>
              <a:t>德育目标的职业性</a:t>
            </a:r>
            <a:endParaRPr lang="en-US" altLang="zh-CN" dirty="0" err="1">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7765124" y="3687308"/>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德育对象的复杂性</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2521603" y="3687308"/>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德育实践的延伸性</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5137660" y="5692611"/>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地域文化的渗透性</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1119316" y="749267"/>
            <a:ext cx="3772429" cy="577850"/>
          </a:xfrm>
          <a:prstGeom prst="rect">
            <a:avLst/>
          </a:prstGeom>
          <a:noFill/>
        </p:spPr>
        <p:txBody>
          <a:bodyPr wrap="square" rtlCol="0" anchor="ctr">
            <a:normAutofit lnSpcReduction="20000"/>
          </a:bodyPr>
          <a:lstStyle/>
          <a:p>
            <a:pPr algn="ctr">
              <a:lnSpc>
                <a:spcPct val="150000"/>
              </a:lnSpc>
            </a:pPr>
            <a:r>
              <a:rPr lang="en-US" altLang="zh-CN" sz="2400" dirty="0">
                <a:latin typeface="Arial" panose="020B0604020202020204" pitchFamily="34" charset="0"/>
                <a:ea typeface="汉仪旗黑-85S" panose="00020600040101010101" pitchFamily="18" charset="-122"/>
                <a:cs typeface="+mj-cs"/>
                <a:sym typeface="Arial" panose="020B0604020202020204" pitchFamily="34" charset="0"/>
              </a:rPr>
              <a:t>二、职业院校德育的特点</a:t>
            </a:r>
            <a:endParaRPr lang="en-US" altLang="zh-CN" sz="2400" dirty="0">
              <a:latin typeface="Arial" panose="020B0604020202020204" pitchFamily="34" charset="0"/>
              <a:ea typeface="汉仪旗黑-85S" panose="00020600040101010101" pitchFamily="18" charset="-122"/>
              <a:cs typeface="+mj-cs"/>
              <a:sym typeface="Arial" panose="020B0604020202020204" pitchFamily="34" charset="0"/>
            </a:endParaRPr>
          </a:p>
        </p:txBody>
      </p:sp>
    </p:spTree>
    <p:custDataLst>
      <p:tags r:id="rId10"/>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custDataLst>
              <p:tags r:id="rId1"/>
            </p:custDataLst>
          </p:nvPr>
        </p:nvSpPr>
        <p:spPr bwMode="auto">
          <a:xfrm>
            <a:off x="701675" y="2533333"/>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2" name="文本框 9"/>
          <p:cNvSpPr txBox="1">
            <a:spLocks noChangeArrowheads="1"/>
          </p:cNvSpPr>
          <p:nvPr>
            <p:custDataLst>
              <p:tags r:id="rId2"/>
            </p:custDataLst>
          </p:nvPr>
        </p:nvSpPr>
        <p:spPr bwMode="auto">
          <a:xfrm>
            <a:off x="1218565" y="2544445"/>
            <a:ext cx="2780030" cy="83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fontScale="90000"/>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改进以职业道德教育和职业指导为重点的德育内容</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55" name="矩形 54"/>
          <p:cNvSpPr/>
          <p:nvPr>
            <p:custDataLst>
              <p:tags r:id="rId3"/>
            </p:custDataLst>
          </p:nvPr>
        </p:nvSpPr>
        <p:spPr bwMode="auto">
          <a:xfrm>
            <a:off x="4511675" y="2533333"/>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7" name="文本框 14"/>
          <p:cNvSpPr txBox="1">
            <a:spLocks noChangeArrowheads="1"/>
          </p:cNvSpPr>
          <p:nvPr>
            <p:custDataLst>
              <p:tags r:id="rId4"/>
            </p:custDataLst>
          </p:nvPr>
        </p:nvSpPr>
        <p:spPr bwMode="auto">
          <a:xfrm>
            <a:off x="5028650" y="2509951"/>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创新职业院校德育工作的新手段</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60" name="矩形 59"/>
          <p:cNvSpPr/>
          <p:nvPr>
            <p:custDataLst>
              <p:tags r:id="rId5"/>
            </p:custDataLst>
          </p:nvPr>
        </p:nvSpPr>
        <p:spPr bwMode="auto">
          <a:xfrm>
            <a:off x="8321675" y="2533333"/>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62" name="文本框 20"/>
          <p:cNvSpPr txBox="1">
            <a:spLocks noChangeArrowheads="1"/>
          </p:cNvSpPr>
          <p:nvPr>
            <p:custDataLst>
              <p:tags r:id="rId6"/>
            </p:custDataLst>
          </p:nvPr>
        </p:nvSpPr>
        <p:spPr bwMode="auto">
          <a:xfrm>
            <a:off x="8839285" y="2509961"/>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加强职业院校德育工作者素质建设</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65" name="矩形 64"/>
          <p:cNvSpPr/>
          <p:nvPr>
            <p:custDataLst>
              <p:tags r:id="rId7"/>
            </p:custDataLst>
          </p:nvPr>
        </p:nvSpPr>
        <p:spPr bwMode="auto">
          <a:xfrm>
            <a:off x="701675" y="4522470"/>
            <a:ext cx="517525" cy="519113"/>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67" name="文本框 26"/>
          <p:cNvSpPr txBox="1">
            <a:spLocks noChangeArrowheads="1"/>
          </p:cNvSpPr>
          <p:nvPr>
            <p:custDataLst>
              <p:tags r:id="rId8"/>
            </p:custDataLst>
          </p:nvPr>
        </p:nvSpPr>
        <p:spPr bwMode="auto">
          <a:xfrm>
            <a:off x="1218650" y="4525938"/>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实现学校教育与家庭教育、社会教育的有机结合</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32" name="文本框 31"/>
          <p:cNvSpPr txBox="1"/>
          <p:nvPr>
            <p:custDataLst>
              <p:tags r:id="rId9"/>
            </p:custDataLst>
          </p:nvPr>
        </p:nvSpPr>
        <p:spPr>
          <a:xfrm>
            <a:off x="796925" y="560705"/>
            <a:ext cx="5583555" cy="937260"/>
          </a:xfrm>
          <a:prstGeom prst="rect">
            <a:avLst/>
          </a:prstGeom>
        </p:spPr>
        <p:txBody>
          <a:bodyPr wrap="square" anchor="b" anchorCtr="0">
            <a:normAutofit/>
          </a:bodyPr>
          <a:lstStyle>
            <a:defPPr>
              <a:defRPr lang="zh-CN"/>
            </a:defPPr>
            <a:lvl1pPr fontAlgn="base">
              <a:spcBef>
                <a:spcPct val="0"/>
              </a:spcBef>
              <a:spcAft>
                <a:spcPct val="0"/>
              </a:spcAft>
              <a:defRPr sz="2800">
                <a:cs typeface="Arial Unicode MS" panose="020B0604020202020204" charset="-122"/>
              </a:defRPr>
            </a:lvl1pPr>
            <a:lvl2pPr marL="742950" indent="-285750">
              <a:defRPr>
                <a:latin typeface="华文细黑" panose="02010600040101010101" pitchFamily="2" charset="-122"/>
                <a:ea typeface="微软雅黑" panose="020B0503020204020204" charset="-122"/>
              </a:defRPr>
            </a:lvl2pPr>
            <a:lvl3pPr marL="1143000" indent="-228600">
              <a:defRPr>
                <a:latin typeface="华文细黑" panose="02010600040101010101" pitchFamily="2" charset="-122"/>
                <a:ea typeface="微软雅黑" panose="020B0503020204020204" charset="-122"/>
              </a:defRPr>
            </a:lvl3pPr>
            <a:lvl4pPr marL="1600200" indent="-228600">
              <a:defRPr>
                <a:latin typeface="华文细黑" panose="02010600040101010101" pitchFamily="2" charset="-122"/>
                <a:ea typeface="微软雅黑" panose="020B0503020204020204" charset="-122"/>
              </a:defRPr>
            </a:lvl4pPr>
            <a:lvl5pPr marL="2057400" indent="-228600">
              <a:defRPr>
                <a:latin typeface="华文细黑" panose="02010600040101010101" pitchFamily="2" charset="-122"/>
                <a:ea typeface="微软雅黑" panose="020B0503020204020204" charset="-122"/>
              </a:defRPr>
            </a:lvl5pPr>
            <a:lvl6pPr marL="2514600" indent="-228600" fontAlgn="base">
              <a:spcBef>
                <a:spcPct val="0"/>
              </a:spcBef>
              <a:spcAft>
                <a:spcPct val="0"/>
              </a:spcAft>
              <a:defRPr>
                <a:latin typeface="华文细黑" panose="02010600040101010101" pitchFamily="2" charset="-122"/>
                <a:ea typeface="微软雅黑" panose="020B0503020204020204" charset="-122"/>
              </a:defRPr>
            </a:lvl6pPr>
            <a:lvl7pPr marL="2971800" indent="-228600" fontAlgn="base">
              <a:spcBef>
                <a:spcPct val="0"/>
              </a:spcBef>
              <a:spcAft>
                <a:spcPct val="0"/>
              </a:spcAft>
              <a:defRPr>
                <a:latin typeface="华文细黑" panose="02010600040101010101" pitchFamily="2" charset="-122"/>
                <a:ea typeface="微软雅黑" panose="020B0503020204020204" charset="-122"/>
              </a:defRPr>
            </a:lvl7pPr>
            <a:lvl8pPr marL="3429000" indent="-228600" fontAlgn="base">
              <a:spcBef>
                <a:spcPct val="0"/>
              </a:spcBef>
              <a:spcAft>
                <a:spcPct val="0"/>
              </a:spcAft>
              <a:defRPr>
                <a:latin typeface="华文细黑" panose="02010600040101010101" pitchFamily="2" charset="-122"/>
                <a:ea typeface="微软雅黑" panose="020B0503020204020204" charset="-122"/>
              </a:defRPr>
            </a:lvl8pPr>
            <a:lvl9pPr marL="3886200" indent="-228600" fontAlgn="base">
              <a:spcBef>
                <a:spcPct val="0"/>
              </a:spcBef>
              <a:spcAft>
                <a:spcPct val="0"/>
              </a:spcAft>
              <a:defRPr>
                <a:latin typeface="华文细黑" panose="02010600040101010101" pitchFamily="2" charset="-122"/>
                <a:ea typeface="微软雅黑" panose="020B0503020204020204" charset="-122"/>
              </a:defRPr>
            </a:lvl9pPr>
          </a:lstStyle>
          <a:p>
            <a:r>
              <a:rPr lang="en-US" altLang="zh-CN" dirty="0">
                <a:solidFill>
                  <a:schemeClr val="tx1"/>
                </a:solidFill>
                <a:effectLst>
                  <a:outerShdw blurRad="38100" dist="19050" dir="2700000" algn="tl" rotWithShape="0">
                    <a:schemeClr val="dk1">
                      <a:alpha val="40000"/>
                    </a:schemeClr>
                  </a:outerShdw>
                </a:effectLst>
                <a:latin typeface="Arial" panose="020B0604020202020204" pitchFamily="34" charset="0"/>
                <a:ea typeface="汉仪旗黑-85S" panose="00020600040101010101" pitchFamily="18" charset="-122"/>
                <a:cs typeface="+mj-cs"/>
              </a:rPr>
              <a:t>三、新形势下的学校职业道德教育</a:t>
            </a:r>
            <a:endParaRPr lang="en-US" altLang="zh-CN" dirty="0">
              <a:solidFill>
                <a:schemeClr val="tx1"/>
              </a:solidFill>
              <a:effectLst>
                <a:outerShdw blurRad="38100" dist="19050" dir="2700000" algn="tl" rotWithShape="0">
                  <a:schemeClr val="dk1">
                    <a:alpha val="40000"/>
                  </a:schemeClr>
                </a:outerShdw>
              </a:effectLst>
              <a:latin typeface="Arial" panose="020B0604020202020204" pitchFamily="34" charset="0"/>
              <a:ea typeface="汉仪旗黑-85S" panose="00020600040101010101" pitchFamily="18" charset="-122"/>
              <a:cs typeface="+mj-cs"/>
            </a:endParaRPr>
          </a:p>
        </p:txBody>
      </p:sp>
    </p:spTree>
    <p:custDataLst>
      <p:tags r:id="rId1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96235" y="559035"/>
            <a:ext cx="5262890" cy="677945"/>
          </a:xfrm>
          <a:prstGeom prst="rect">
            <a:avLst/>
          </a:prstGeom>
          <a:noFill/>
        </p:spPr>
        <p:txBody>
          <a:bodyPr wrap="square" rtlCol="0" anchor="ctr">
            <a:normAutofit/>
          </a:bodyPr>
          <a:lstStyle/>
          <a:p>
            <a:pPr algn="ctr">
              <a:lnSpc>
                <a:spcPct val="150000"/>
              </a:lnSpc>
            </a:pPr>
            <a:r>
              <a:rPr lang="en-US" altLang="zh-CN" sz="2400" dirty="0">
                <a:latin typeface="Arial" panose="020B0604020202020204" pitchFamily="34" charset="0"/>
                <a:ea typeface="汉仪旗黑-85S" panose="00020600040101010101" pitchFamily="18" charset="-122"/>
                <a:cs typeface="+mj-cs"/>
                <a:sym typeface="Arial" panose="020B0604020202020204" pitchFamily="34" charset="0"/>
              </a:rPr>
              <a:t>四、正确的学生观、人才观</a:t>
            </a:r>
            <a:endParaRPr lang="en-US" altLang="zh-CN" sz="2400" dirty="0">
              <a:latin typeface="Arial" panose="020B0604020202020204" pitchFamily="34" charset="0"/>
              <a:ea typeface="汉仪旗黑-85S" panose="00020600040101010101" pitchFamily="18" charset="-122"/>
              <a:cs typeface="+mj-cs"/>
              <a:sym typeface="Arial" panose="020B0604020202020204" pitchFamily="34" charset="0"/>
            </a:endParaRPr>
          </a:p>
        </p:txBody>
      </p:sp>
      <p:grpSp>
        <p:nvGrpSpPr>
          <p:cNvPr id="3" name="组合 2"/>
          <p:cNvGrpSpPr/>
          <p:nvPr>
            <p:custDataLst>
              <p:tags r:id="rId2"/>
            </p:custDataLst>
          </p:nvPr>
        </p:nvGrpSpPr>
        <p:grpSpPr>
          <a:xfrm>
            <a:off x="1122680" y="1500505"/>
            <a:ext cx="9946005" cy="3999865"/>
            <a:chOff x="2027334" y="3917965"/>
            <a:chExt cx="8137333" cy="1391615"/>
          </a:xfrm>
        </p:grpSpPr>
        <p:sp>
          <p:nvSpPr>
            <p:cNvPr id="10" name="文本框 9"/>
            <p:cNvSpPr txBox="1"/>
            <p:nvPr>
              <p:custDataLst>
                <p:tags r:id="rId3"/>
              </p:custDataLst>
            </p:nvPr>
          </p:nvSpPr>
          <p:spPr>
            <a:xfrm>
              <a:off x="7428285" y="3917965"/>
              <a:ext cx="2736382" cy="1391615"/>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树立人人皆可成才的观念 </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4"/>
              </p:custDataLst>
            </p:nvPr>
          </p:nvSpPr>
          <p:spPr>
            <a:xfrm>
              <a:off x="2027334" y="3917965"/>
              <a:ext cx="2736382" cy="1391615"/>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学生是一个自在的生命体</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5"/>
              </p:custDataLst>
            </p:nvPr>
          </p:nvSpPr>
          <p:spPr>
            <a:xfrm>
              <a:off x="4791665" y="4101884"/>
              <a:ext cx="1092256" cy="1023777"/>
            </a:xfrm>
            <a:custGeom>
              <a:avLst/>
              <a:gdLst>
                <a:gd name="connsiteX0" fmla="*/ 216730 w 782927"/>
                <a:gd name="connsiteY0" fmla="*/ 1771 h 733841"/>
                <a:gd name="connsiteX1" fmla="*/ 298303 w 782927"/>
                <a:gd name="connsiteY1" fmla="*/ 4452 h 733841"/>
                <a:gd name="connsiteX2" fmla="*/ 402588 w 782927"/>
                <a:gd name="connsiteY2" fmla="*/ 45984 h 733841"/>
                <a:gd name="connsiteX3" fmla="*/ 782927 w 782927"/>
                <a:gd name="connsiteY3" fmla="*/ 294197 h 733841"/>
                <a:gd name="connsiteX4" fmla="*/ 782927 w 782927"/>
                <a:gd name="connsiteY4" fmla="*/ 439644 h 733841"/>
                <a:gd name="connsiteX5" fmla="*/ 402588 w 782927"/>
                <a:gd name="connsiteY5" fmla="*/ 687858 h 733841"/>
                <a:gd name="connsiteX6" fmla="*/ 11372 w 782927"/>
                <a:gd name="connsiteY6" fmla="*/ 605621 h 733841"/>
                <a:gd name="connsiteX7" fmla="*/ 0 w 782927"/>
                <a:gd name="connsiteY7" fmla="*/ 588196 h 733841"/>
                <a:gd name="connsiteX8" fmla="*/ 52632 w 782927"/>
                <a:gd name="connsiteY8" fmla="*/ 553847 h 733841"/>
                <a:gd name="connsiteX9" fmla="*/ 64004 w 782927"/>
                <a:gd name="connsiteY9" fmla="*/ 571273 h 733841"/>
                <a:gd name="connsiteX10" fmla="*/ 368240 w 782927"/>
                <a:gd name="connsiteY10" fmla="*/ 635225 h 733841"/>
                <a:gd name="connsiteX11" fmla="*/ 779365 w 782927"/>
                <a:gd name="connsiteY11" fmla="*/ 366920 h 733841"/>
                <a:gd name="connsiteX12" fmla="*/ 368240 w 782927"/>
                <a:gd name="connsiteY12" fmla="*/ 98616 h 733841"/>
                <a:gd name="connsiteX13" fmla="*/ 64004 w 782927"/>
                <a:gd name="connsiteY13" fmla="*/ 162568 h 733841"/>
                <a:gd name="connsiteX14" fmla="*/ 52632 w 782927"/>
                <a:gd name="connsiteY14" fmla="*/ 179994 h 733841"/>
                <a:gd name="connsiteX15" fmla="*/ 0 w 782927"/>
                <a:gd name="connsiteY15" fmla="*/ 145645 h 733841"/>
                <a:gd name="connsiteX16" fmla="*/ 11372 w 782927"/>
                <a:gd name="connsiteY16" fmla="*/ 128220 h 733841"/>
                <a:gd name="connsiteX17" fmla="*/ 216730 w 782927"/>
                <a:gd name="connsiteY17" fmla="*/ 1771 h 73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927" h="733841">
                  <a:moveTo>
                    <a:pt x="216730" y="1771"/>
                  </a:moveTo>
                  <a:cubicBezTo>
                    <a:pt x="243713" y="-1257"/>
                    <a:pt x="271199" y="-426"/>
                    <a:pt x="298303" y="4452"/>
                  </a:cubicBezTo>
                  <a:cubicBezTo>
                    <a:pt x="334442" y="10956"/>
                    <a:pt x="369903" y="24653"/>
                    <a:pt x="402588" y="45984"/>
                  </a:cubicBezTo>
                  <a:lnTo>
                    <a:pt x="782927" y="294197"/>
                  </a:lnTo>
                  <a:lnTo>
                    <a:pt x="782927" y="439644"/>
                  </a:lnTo>
                  <a:lnTo>
                    <a:pt x="402588" y="687858"/>
                  </a:lnTo>
                  <a:cubicBezTo>
                    <a:pt x="271848" y="773180"/>
                    <a:pt x="96694" y="736362"/>
                    <a:pt x="11372" y="605621"/>
                  </a:cubicBezTo>
                  <a:lnTo>
                    <a:pt x="0" y="588196"/>
                  </a:lnTo>
                  <a:lnTo>
                    <a:pt x="52632" y="553847"/>
                  </a:lnTo>
                  <a:lnTo>
                    <a:pt x="64004" y="571273"/>
                  </a:lnTo>
                  <a:cubicBezTo>
                    <a:pt x="130356" y="672945"/>
                    <a:pt x="266567" y="701577"/>
                    <a:pt x="368240" y="635225"/>
                  </a:cubicBezTo>
                  <a:lnTo>
                    <a:pt x="779365" y="366920"/>
                  </a:lnTo>
                  <a:lnTo>
                    <a:pt x="368240" y="98616"/>
                  </a:lnTo>
                  <a:cubicBezTo>
                    <a:pt x="266567" y="32264"/>
                    <a:pt x="130356" y="60896"/>
                    <a:pt x="64004" y="162568"/>
                  </a:cubicBezTo>
                  <a:lnTo>
                    <a:pt x="52632" y="179994"/>
                  </a:lnTo>
                  <a:lnTo>
                    <a:pt x="0" y="145645"/>
                  </a:lnTo>
                  <a:lnTo>
                    <a:pt x="11372" y="128220"/>
                  </a:lnTo>
                  <a:cubicBezTo>
                    <a:pt x="59366" y="54679"/>
                    <a:pt x="135783" y="10855"/>
                    <a:pt x="216730" y="177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A</a:t>
              </a:r>
              <a:endParaRPr lang="zh-CN" altLang="en-US" dirty="0">
                <a:solidFill>
                  <a:schemeClr val="accent1"/>
                </a:solidFill>
                <a:sym typeface="Arial" panose="020B0604020202020204" pitchFamily="34" charset="0"/>
              </a:endParaRPr>
            </a:p>
          </p:txBody>
        </p:sp>
        <p:sp>
          <p:nvSpPr>
            <p:cNvPr id="16" name="任意多边形 15"/>
            <p:cNvSpPr/>
            <p:nvPr>
              <p:custDataLst>
                <p:tags r:id="rId6"/>
              </p:custDataLst>
            </p:nvPr>
          </p:nvSpPr>
          <p:spPr>
            <a:xfrm>
              <a:off x="6318918" y="4101884"/>
              <a:ext cx="1092256" cy="1023777"/>
            </a:xfrm>
            <a:custGeom>
              <a:avLst/>
              <a:gdLst>
                <a:gd name="connsiteX0" fmla="*/ 566197 w 782927"/>
                <a:gd name="connsiteY0" fmla="*/ 1771 h 733841"/>
                <a:gd name="connsiteX1" fmla="*/ 771555 w 782927"/>
                <a:gd name="connsiteY1" fmla="*/ 128220 h 733841"/>
                <a:gd name="connsiteX2" fmla="*/ 782927 w 782927"/>
                <a:gd name="connsiteY2" fmla="*/ 145645 h 733841"/>
                <a:gd name="connsiteX3" fmla="*/ 730295 w 782927"/>
                <a:gd name="connsiteY3" fmla="*/ 179994 h 733841"/>
                <a:gd name="connsiteX4" fmla="*/ 718923 w 782927"/>
                <a:gd name="connsiteY4" fmla="*/ 162569 h 733841"/>
                <a:gd name="connsiteX5" fmla="*/ 414688 w 782927"/>
                <a:gd name="connsiteY5" fmla="*/ 98616 h 733841"/>
                <a:gd name="connsiteX6" fmla="*/ 3562 w 782927"/>
                <a:gd name="connsiteY6" fmla="*/ 366921 h 733841"/>
                <a:gd name="connsiteX7" fmla="*/ 414688 w 782927"/>
                <a:gd name="connsiteY7" fmla="*/ 635225 h 733841"/>
                <a:gd name="connsiteX8" fmla="*/ 718923 w 782927"/>
                <a:gd name="connsiteY8" fmla="*/ 571273 h 733841"/>
                <a:gd name="connsiteX9" fmla="*/ 730295 w 782927"/>
                <a:gd name="connsiteY9" fmla="*/ 553848 h 733841"/>
                <a:gd name="connsiteX10" fmla="*/ 782927 w 782927"/>
                <a:gd name="connsiteY10" fmla="*/ 588196 h 733841"/>
                <a:gd name="connsiteX11" fmla="*/ 771555 w 782927"/>
                <a:gd name="connsiteY11" fmla="*/ 605621 h 733841"/>
                <a:gd name="connsiteX12" fmla="*/ 380339 w 782927"/>
                <a:gd name="connsiteY12" fmla="*/ 687857 h 733841"/>
                <a:gd name="connsiteX13" fmla="*/ 0 w 782927"/>
                <a:gd name="connsiteY13" fmla="*/ 439645 h 733841"/>
                <a:gd name="connsiteX14" fmla="*/ 0 w 782927"/>
                <a:gd name="connsiteY14" fmla="*/ 294197 h 733841"/>
                <a:gd name="connsiteX15" fmla="*/ 380339 w 782927"/>
                <a:gd name="connsiteY15" fmla="*/ 45984 h 733841"/>
                <a:gd name="connsiteX16" fmla="*/ 484624 w 782927"/>
                <a:gd name="connsiteY16" fmla="*/ 4453 h 733841"/>
                <a:gd name="connsiteX17" fmla="*/ 566197 w 782927"/>
                <a:gd name="connsiteY17" fmla="*/ 1771 h 73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927" h="733841">
                  <a:moveTo>
                    <a:pt x="566197" y="1771"/>
                  </a:moveTo>
                  <a:cubicBezTo>
                    <a:pt x="647145" y="10855"/>
                    <a:pt x="723561" y="54679"/>
                    <a:pt x="771555" y="128220"/>
                  </a:cubicBezTo>
                  <a:lnTo>
                    <a:pt x="782927" y="145645"/>
                  </a:lnTo>
                  <a:lnTo>
                    <a:pt x="730295" y="179994"/>
                  </a:lnTo>
                  <a:lnTo>
                    <a:pt x="718923" y="162569"/>
                  </a:lnTo>
                  <a:cubicBezTo>
                    <a:pt x="652571" y="60896"/>
                    <a:pt x="516360" y="32264"/>
                    <a:pt x="414688" y="98616"/>
                  </a:cubicBezTo>
                  <a:lnTo>
                    <a:pt x="3562" y="366921"/>
                  </a:lnTo>
                  <a:lnTo>
                    <a:pt x="414688" y="635225"/>
                  </a:lnTo>
                  <a:cubicBezTo>
                    <a:pt x="516360" y="701577"/>
                    <a:pt x="652571" y="672945"/>
                    <a:pt x="718923" y="571273"/>
                  </a:cubicBezTo>
                  <a:lnTo>
                    <a:pt x="730295" y="553848"/>
                  </a:lnTo>
                  <a:lnTo>
                    <a:pt x="782927" y="588196"/>
                  </a:lnTo>
                  <a:lnTo>
                    <a:pt x="771555" y="605621"/>
                  </a:lnTo>
                  <a:cubicBezTo>
                    <a:pt x="686233" y="736362"/>
                    <a:pt x="511079" y="773180"/>
                    <a:pt x="380339" y="687857"/>
                  </a:cubicBezTo>
                  <a:lnTo>
                    <a:pt x="0" y="439645"/>
                  </a:lnTo>
                  <a:lnTo>
                    <a:pt x="0" y="294197"/>
                  </a:lnTo>
                  <a:lnTo>
                    <a:pt x="380339" y="45984"/>
                  </a:lnTo>
                  <a:cubicBezTo>
                    <a:pt x="413024" y="24653"/>
                    <a:pt x="448485" y="10956"/>
                    <a:pt x="484624" y="4453"/>
                  </a:cubicBezTo>
                  <a:cubicBezTo>
                    <a:pt x="511729" y="-425"/>
                    <a:pt x="539215" y="-1257"/>
                    <a:pt x="566197" y="177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B</a:t>
              </a:r>
              <a:endParaRPr lang="zh-CN" altLang="en-US" dirty="0">
                <a:solidFill>
                  <a:schemeClr val="accent1"/>
                </a:solidFill>
                <a:sym typeface="Arial" panose="020B0604020202020204" pitchFamily="34" charset="0"/>
              </a:endParaRPr>
            </a:p>
          </p:txBody>
        </p:sp>
      </p:grpSp>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custDataLst>
              <p:tags r:id="rId1"/>
            </p:custDataLst>
          </p:nvPr>
        </p:nvCxnSpPr>
        <p:spPr>
          <a:xfrm>
            <a:off x="5991315" y="1279126"/>
            <a:ext cx="0" cy="4424981"/>
          </a:xfrm>
          <a:prstGeom prst="line">
            <a:avLst/>
          </a:prstGeom>
          <a:ln w="1270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椭圆 56"/>
          <p:cNvSpPr/>
          <p:nvPr>
            <p:custDataLst>
              <p:tags r:id="rId2"/>
            </p:custDataLst>
          </p:nvPr>
        </p:nvSpPr>
        <p:spPr>
          <a:xfrm>
            <a:off x="5934983" y="1235818"/>
            <a:ext cx="123400" cy="12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58" name="椭圆 57"/>
          <p:cNvSpPr/>
          <p:nvPr>
            <p:custDataLst>
              <p:tags r:id="rId3"/>
            </p:custDataLst>
          </p:nvPr>
        </p:nvSpPr>
        <p:spPr>
          <a:xfrm>
            <a:off x="5934983" y="5599936"/>
            <a:ext cx="123400" cy="123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64" name="椭圆 63"/>
          <p:cNvSpPr/>
          <p:nvPr>
            <p:custDataLst>
              <p:tags r:id="rId4"/>
            </p:custDataLst>
          </p:nvPr>
        </p:nvSpPr>
        <p:spPr>
          <a:xfrm>
            <a:off x="5809792" y="1932215"/>
            <a:ext cx="363045" cy="3630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solidFill>
                  <a:schemeClr val="bg1"/>
                </a:solidFill>
                <a:latin typeface="Arial" panose="020B0604020202020204" pitchFamily="34" charset="0"/>
                <a:ea typeface="微软雅黑" panose="020B0503020204020204" charset="-122"/>
              </a:rPr>
              <a:t>1</a:t>
            </a:r>
            <a:endParaRPr lang="en-US" altLang="zh-CN" sz="2000" dirty="0">
              <a:solidFill>
                <a:schemeClr val="bg1"/>
              </a:solidFill>
              <a:latin typeface="Arial" panose="020B0604020202020204" pitchFamily="34" charset="0"/>
              <a:ea typeface="微软雅黑" panose="020B0503020204020204" charset="-122"/>
            </a:endParaRPr>
          </a:p>
        </p:txBody>
      </p:sp>
      <p:sp>
        <p:nvSpPr>
          <p:cNvPr id="65" name="椭圆 64"/>
          <p:cNvSpPr/>
          <p:nvPr>
            <p:custDataLst>
              <p:tags r:id="rId5"/>
            </p:custDataLst>
          </p:nvPr>
        </p:nvSpPr>
        <p:spPr>
          <a:xfrm>
            <a:off x="5809792" y="2579331"/>
            <a:ext cx="363045" cy="3630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solidFill>
                  <a:schemeClr val="bg1"/>
                </a:solidFill>
                <a:latin typeface="Arial" panose="020B0604020202020204" pitchFamily="34" charset="0"/>
                <a:ea typeface="微软雅黑" panose="020B0503020204020204" charset="-122"/>
              </a:rPr>
              <a:t>2</a:t>
            </a:r>
            <a:endParaRPr lang="en-US" altLang="zh-CN" sz="2000" dirty="0">
              <a:solidFill>
                <a:schemeClr val="bg1"/>
              </a:solidFill>
              <a:latin typeface="Arial" panose="020B0604020202020204" pitchFamily="34" charset="0"/>
              <a:ea typeface="微软雅黑" panose="020B0503020204020204" charset="-122"/>
            </a:endParaRPr>
          </a:p>
        </p:txBody>
      </p:sp>
      <p:sp>
        <p:nvSpPr>
          <p:cNvPr id="66" name="椭圆 65"/>
          <p:cNvSpPr/>
          <p:nvPr>
            <p:custDataLst>
              <p:tags r:id="rId6"/>
            </p:custDataLst>
          </p:nvPr>
        </p:nvSpPr>
        <p:spPr>
          <a:xfrm>
            <a:off x="5809792" y="3312057"/>
            <a:ext cx="363045" cy="3630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solidFill>
                  <a:schemeClr val="bg1"/>
                </a:solidFill>
                <a:latin typeface="Arial" panose="020B0604020202020204" pitchFamily="34" charset="0"/>
                <a:ea typeface="微软雅黑" panose="020B0503020204020204" charset="-122"/>
              </a:rPr>
              <a:t>3</a:t>
            </a:r>
            <a:endParaRPr lang="en-US" altLang="zh-CN" sz="2000" dirty="0">
              <a:solidFill>
                <a:schemeClr val="bg1"/>
              </a:solidFill>
              <a:latin typeface="Arial" panose="020B0604020202020204" pitchFamily="34" charset="0"/>
              <a:ea typeface="微软雅黑" panose="020B0503020204020204" charset="-122"/>
            </a:endParaRPr>
          </a:p>
        </p:txBody>
      </p:sp>
      <p:sp>
        <p:nvSpPr>
          <p:cNvPr id="67" name="椭圆 66"/>
          <p:cNvSpPr/>
          <p:nvPr>
            <p:custDataLst>
              <p:tags r:id="rId7"/>
            </p:custDataLst>
          </p:nvPr>
        </p:nvSpPr>
        <p:spPr>
          <a:xfrm>
            <a:off x="5809792" y="3961601"/>
            <a:ext cx="363045" cy="3630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solidFill>
                  <a:schemeClr val="bg1"/>
                </a:solidFill>
                <a:latin typeface="Arial" panose="020B0604020202020204" pitchFamily="34" charset="0"/>
                <a:ea typeface="微软雅黑" panose="020B0503020204020204" charset="-122"/>
              </a:rPr>
              <a:t>4</a:t>
            </a:r>
            <a:endParaRPr lang="en-US" altLang="zh-CN" sz="2000" dirty="0">
              <a:solidFill>
                <a:schemeClr val="bg1"/>
              </a:solidFill>
              <a:latin typeface="Arial" panose="020B0604020202020204" pitchFamily="34" charset="0"/>
              <a:ea typeface="微软雅黑" panose="020B0503020204020204" charset="-122"/>
            </a:endParaRPr>
          </a:p>
        </p:txBody>
      </p:sp>
      <p:sp>
        <p:nvSpPr>
          <p:cNvPr id="48" name="任意多边形 47"/>
          <p:cNvSpPr/>
          <p:nvPr>
            <p:custDataLst>
              <p:tags r:id="rId8"/>
            </p:custDataLst>
          </p:nvPr>
        </p:nvSpPr>
        <p:spPr bwMode="auto">
          <a:xfrm rot="2505385" flipH="1">
            <a:off x="-1070405" y="1207372"/>
            <a:ext cx="4479579" cy="4601770"/>
          </a:xfrm>
          <a:custGeom>
            <a:avLst/>
            <a:gdLst>
              <a:gd name="connsiteX0" fmla="*/ 4364975 w 4479579"/>
              <a:gd name="connsiteY0" fmla="*/ 86791 h 4601770"/>
              <a:gd name="connsiteX1" fmla="*/ 3522781 w 4479579"/>
              <a:gd name="connsiteY1" fmla="*/ 700779 h 4601770"/>
              <a:gd name="connsiteX2" fmla="*/ 3295471 w 4479579"/>
              <a:gd name="connsiteY2" fmla="*/ 1300249 h 4601770"/>
              <a:gd name="connsiteX3" fmla="*/ 3295933 w 4479579"/>
              <a:gd name="connsiteY3" fmla="*/ 1324755 h 4601770"/>
              <a:gd name="connsiteX4" fmla="*/ 3268301 w 4479579"/>
              <a:gd name="connsiteY4" fmla="*/ 1239544 h 4601770"/>
              <a:gd name="connsiteX5" fmla="*/ 2618132 w 4479579"/>
              <a:gd name="connsiteY5" fmla="*/ 0 h 4601770"/>
              <a:gd name="connsiteX6" fmla="*/ 2208937 w 4479579"/>
              <a:gd name="connsiteY6" fmla="*/ 932931 h 4601770"/>
              <a:gd name="connsiteX7" fmla="*/ 2294387 w 4479579"/>
              <a:gd name="connsiteY7" fmla="*/ 1630852 h 4601770"/>
              <a:gd name="connsiteX8" fmla="*/ 2294429 w 4479579"/>
              <a:gd name="connsiteY8" fmla="*/ 1630947 h 4601770"/>
              <a:gd name="connsiteX9" fmla="*/ 2239168 w 4479579"/>
              <a:gd name="connsiteY9" fmla="*/ 1589172 h 4601770"/>
              <a:gd name="connsiteX10" fmla="*/ 863641 w 4479579"/>
              <a:gd name="connsiteY10" fmla="*/ 994968 h 4601770"/>
              <a:gd name="connsiteX11" fmla="*/ 1143084 w 4479579"/>
              <a:gd name="connsiteY11" fmla="*/ 1974617 h 4601770"/>
              <a:gd name="connsiteX12" fmla="*/ 1477968 w 4479579"/>
              <a:gd name="connsiteY12" fmla="*/ 2346939 h 4601770"/>
              <a:gd name="connsiteX13" fmla="*/ 1515781 w 4479579"/>
              <a:gd name="connsiteY13" fmla="*/ 2370792 h 4601770"/>
              <a:gd name="connsiteX14" fmla="*/ 1495066 w 4479579"/>
              <a:gd name="connsiteY14" fmla="*/ 2367173 h 4601770"/>
              <a:gd name="connsiteX15" fmla="*/ 0 w 4479579"/>
              <a:gd name="connsiteY15" fmla="*/ 2466813 h 4601770"/>
              <a:gd name="connsiteX16" fmla="*/ 696030 w 4479579"/>
              <a:gd name="connsiteY16" fmla="*/ 3210683 h 4601770"/>
              <a:gd name="connsiteX17" fmla="*/ 1163996 w 4479579"/>
              <a:gd name="connsiteY17" fmla="*/ 3388950 h 4601770"/>
              <a:gd name="connsiteX18" fmla="*/ 1302433 w 4479579"/>
              <a:gd name="connsiteY18" fmla="*/ 3401228 h 4601770"/>
              <a:gd name="connsiteX19" fmla="*/ 1258297 w 4479579"/>
              <a:gd name="connsiteY19" fmla="*/ 3417078 h 4601770"/>
              <a:gd name="connsiteX20" fmla="*/ 884616 w 4479579"/>
              <a:gd name="connsiteY20" fmla="*/ 3686377 h 4601770"/>
              <a:gd name="connsiteX21" fmla="*/ 424524 w 4479579"/>
              <a:gd name="connsiteY21" fmla="*/ 4601770 h 4601770"/>
              <a:gd name="connsiteX22" fmla="*/ 1886958 w 4479579"/>
              <a:gd name="connsiteY22" fmla="*/ 4393440 h 4601770"/>
              <a:gd name="connsiteX23" fmla="*/ 2601476 w 4479579"/>
              <a:gd name="connsiteY23" fmla="*/ 3380775 h 4601770"/>
              <a:gd name="connsiteX24" fmla="*/ 1454985 w 4479579"/>
              <a:gd name="connsiteY24" fmla="*/ 3888623 h 4601770"/>
              <a:gd name="connsiteX25" fmla="*/ 2416947 w 4479579"/>
              <a:gd name="connsiteY25" fmla="*/ 3372630 h 4601770"/>
              <a:gd name="connsiteX26" fmla="*/ 2227758 w 4479579"/>
              <a:gd name="connsiteY26" fmla="*/ 3335616 h 4601770"/>
              <a:gd name="connsiteX27" fmla="*/ 2110621 w 4479579"/>
              <a:gd name="connsiteY27" fmla="*/ 3327291 h 4601770"/>
              <a:gd name="connsiteX28" fmla="*/ 2111061 w 4479579"/>
              <a:gd name="connsiteY28" fmla="*/ 3327215 h 4601770"/>
              <a:gd name="connsiteX29" fmla="*/ 2452695 w 4479579"/>
              <a:gd name="connsiteY29" fmla="*/ 3231627 h 4601770"/>
              <a:gd name="connsiteX30" fmla="*/ 1284408 w 4479579"/>
              <a:gd name="connsiteY30" fmla="*/ 2931931 h 4601770"/>
              <a:gd name="connsiteX31" fmla="*/ 2654810 w 4479579"/>
              <a:gd name="connsiteY31" fmla="*/ 3192897 h 4601770"/>
              <a:gd name="connsiteX32" fmla="*/ 2184136 w 4479579"/>
              <a:gd name="connsiteY32" fmla="*/ 2684286 h 4601770"/>
              <a:gd name="connsiteX33" fmla="*/ 2148554 w 4479579"/>
              <a:gd name="connsiteY33" fmla="*/ 2660408 h 4601770"/>
              <a:gd name="connsiteX34" fmla="*/ 2198680 w 4479579"/>
              <a:gd name="connsiteY34" fmla="*/ 2677822 h 4601770"/>
              <a:gd name="connsiteX35" fmla="*/ 2696255 w 4479579"/>
              <a:gd name="connsiteY35" fmla="*/ 2795573 h 4601770"/>
              <a:gd name="connsiteX36" fmla="*/ 1793823 w 4479579"/>
              <a:gd name="connsiteY36" fmla="*/ 1995368 h 4601770"/>
              <a:gd name="connsiteX37" fmla="*/ 2893747 w 4479579"/>
              <a:gd name="connsiteY37" fmla="*/ 2853432 h 4601770"/>
              <a:gd name="connsiteX38" fmla="*/ 2858164 w 4479579"/>
              <a:gd name="connsiteY38" fmla="*/ 2547390 h 4601770"/>
              <a:gd name="connsiteX39" fmla="*/ 2850606 w 4479579"/>
              <a:gd name="connsiteY39" fmla="*/ 2525894 h 4601770"/>
              <a:gd name="connsiteX40" fmla="*/ 2852129 w 4479579"/>
              <a:gd name="connsiteY40" fmla="*/ 2527546 h 4601770"/>
              <a:gd name="connsiteX41" fmla="*/ 2882278 w 4479579"/>
              <a:gd name="connsiteY41" fmla="*/ 2555559 h 4601770"/>
              <a:gd name="connsiteX42" fmla="*/ 2697086 w 4479579"/>
              <a:gd name="connsiteY42" fmla="*/ 1363747 h 4601770"/>
              <a:gd name="connsiteX43" fmla="*/ 2997557 w 4479579"/>
              <a:gd name="connsiteY43" fmla="*/ 2726033 h 4601770"/>
              <a:gd name="connsiteX44" fmla="*/ 3318352 w 4479579"/>
              <a:gd name="connsiteY44" fmla="*/ 1885704 h 4601770"/>
              <a:gd name="connsiteX45" fmla="*/ 3333203 w 4479579"/>
              <a:gd name="connsiteY45" fmla="*/ 1723084 h 4601770"/>
              <a:gd name="connsiteX46" fmla="*/ 3349633 w 4479579"/>
              <a:gd name="connsiteY46" fmla="*/ 1821563 h 4601770"/>
              <a:gd name="connsiteX47" fmla="*/ 3482507 w 4479579"/>
              <a:gd name="connsiteY47" fmla="*/ 2264408 h 4601770"/>
              <a:gd name="connsiteX48" fmla="*/ 3830282 w 4479579"/>
              <a:gd name="connsiteY48" fmla="*/ 1226661 h 4601770"/>
              <a:gd name="connsiteX49" fmla="*/ 3524084 w 4479579"/>
              <a:gd name="connsiteY49" fmla="*/ 2444624 h 4601770"/>
              <a:gd name="connsiteX50" fmla="*/ 4418634 w 4479579"/>
              <a:gd name="connsiteY50" fmla="*/ 1563065 h 4601770"/>
              <a:gd name="connsiteX51" fmla="*/ 4364975 w 4479579"/>
              <a:gd name="connsiteY51" fmla="*/ 86791 h 460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79579" h="4601770">
                <a:moveTo>
                  <a:pt x="4364975" y="86791"/>
                </a:moveTo>
                <a:cubicBezTo>
                  <a:pt x="4224728" y="189164"/>
                  <a:pt x="3633889" y="562112"/>
                  <a:pt x="3522781" y="700779"/>
                </a:cubicBezTo>
                <a:cubicBezTo>
                  <a:pt x="3411436" y="839195"/>
                  <a:pt x="3301986" y="1039436"/>
                  <a:pt x="3295471" y="1300249"/>
                </a:cubicBezTo>
                <a:lnTo>
                  <a:pt x="3295933" y="1324755"/>
                </a:lnTo>
                <a:lnTo>
                  <a:pt x="3268301" y="1239544"/>
                </a:lnTo>
                <a:cubicBezTo>
                  <a:pt x="3114574" y="812157"/>
                  <a:pt x="2714378" y="202994"/>
                  <a:pt x="2618132" y="0"/>
                </a:cubicBezTo>
                <a:cubicBezTo>
                  <a:pt x="2550048" y="155489"/>
                  <a:pt x="2236878" y="750543"/>
                  <a:pt x="2208937" y="932931"/>
                </a:cubicBezTo>
                <a:cubicBezTo>
                  <a:pt x="2180690" y="1115147"/>
                  <a:pt x="2181909" y="1360271"/>
                  <a:pt x="2294387" y="1630852"/>
                </a:cubicBezTo>
                <a:lnTo>
                  <a:pt x="2294429" y="1630947"/>
                </a:lnTo>
                <a:lnTo>
                  <a:pt x="2239168" y="1589172"/>
                </a:lnTo>
                <a:cubicBezTo>
                  <a:pt x="1873961" y="1337909"/>
                  <a:pt x="1082858" y="1097326"/>
                  <a:pt x="863641" y="994968"/>
                </a:cubicBezTo>
                <a:cubicBezTo>
                  <a:pt x="910304" y="1158169"/>
                  <a:pt x="1048345" y="1816280"/>
                  <a:pt x="1143084" y="1974617"/>
                </a:cubicBezTo>
                <a:cubicBezTo>
                  <a:pt x="1213879" y="2093416"/>
                  <a:pt x="1320002" y="2228914"/>
                  <a:pt x="1477968" y="2346939"/>
                </a:cubicBezTo>
                <a:lnTo>
                  <a:pt x="1515781" y="2370792"/>
                </a:lnTo>
                <a:lnTo>
                  <a:pt x="1495066" y="2367173"/>
                </a:lnTo>
                <a:cubicBezTo>
                  <a:pt x="1055416" y="2310450"/>
                  <a:pt x="241766" y="2457748"/>
                  <a:pt x="0" y="2466813"/>
                </a:cubicBezTo>
                <a:cubicBezTo>
                  <a:pt x="116051" y="2590685"/>
                  <a:pt x="539432" y="3113096"/>
                  <a:pt x="696030" y="3210683"/>
                </a:cubicBezTo>
                <a:cubicBezTo>
                  <a:pt x="813269" y="3284033"/>
                  <a:pt x="969563" y="3356102"/>
                  <a:pt x="1163996" y="3388950"/>
                </a:cubicBezTo>
                <a:lnTo>
                  <a:pt x="1302433" y="3401228"/>
                </a:lnTo>
                <a:lnTo>
                  <a:pt x="1258297" y="3417078"/>
                </a:lnTo>
                <a:cubicBezTo>
                  <a:pt x="1094798" y="3484638"/>
                  <a:pt x="972499" y="3588057"/>
                  <a:pt x="884616" y="3686377"/>
                </a:cubicBezTo>
                <a:cubicBezTo>
                  <a:pt x="767152" y="3817289"/>
                  <a:pt x="501267" y="4449311"/>
                  <a:pt x="424524" y="4601770"/>
                </a:cubicBezTo>
                <a:cubicBezTo>
                  <a:pt x="668273" y="4567105"/>
                  <a:pt x="1601458" y="4602784"/>
                  <a:pt x="1886958" y="4393440"/>
                </a:cubicBezTo>
                <a:cubicBezTo>
                  <a:pt x="2249787" y="4189960"/>
                  <a:pt x="2673474" y="3464931"/>
                  <a:pt x="2601476" y="3380775"/>
                </a:cubicBezTo>
                <a:lnTo>
                  <a:pt x="1454985" y="3888623"/>
                </a:lnTo>
                <a:lnTo>
                  <a:pt x="2416947" y="3372630"/>
                </a:lnTo>
                <a:cubicBezTo>
                  <a:pt x="2374426" y="3355945"/>
                  <a:pt x="2307785" y="3343733"/>
                  <a:pt x="2227758" y="3335616"/>
                </a:cubicBezTo>
                <a:lnTo>
                  <a:pt x="2110621" y="3327291"/>
                </a:lnTo>
                <a:lnTo>
                  <a:pt x="2111061" y="3327215"/>
                </a:lnTo>
                <a:cubicBezTo>
                  <a:pt x="2260097" y="3298501"/>
                  <a:pt x="2387394" y="3264964"/>
                  <a:pt x="2452695" y="3231627"/>
                </a:cubicBezTo>
                <a:lnTo>
                  <a:pt x="1284408" y="2931931"/>
                </a:lnTo>
                <a:lnTo>
                  <a:pt x="2654810" y="3192897"/>
                </a:lnTo>
                <a:cubicBezTo>
                  <a:pt x="2693709" y="3137995"/>
                  <a:pt x="2467379" y="2891201"/>
                  <a:pt x="2184136" y="2684286"/>
                </a:cubicBezTo>
                <a:lnTo>
                  <a:pt x="2148554" y="2660408"/>
                </a:lnTo>
                <a:lnTo>
                  <a:pt x="2198680" y="2677822"/>
                </a:lnTo>
                <a:cubicBezTo>
                  <a:pt x="2402529" y="2745102"/>
                  <a:pt x="2598498" y="2795349"/>
                  <a:pt x="2696255" y="2795573"/>
                </a:cubicBezTo>
                <a:lnTo>
                  <a:pt x="1793823" y="1995368"/>
                </a:lnTo>
                <a:lnTo>
                  <a:pt x="2893747" y="2853432"/>
                </a:lnTo>
                <a:cubicBezTo>
                  <a:pt x="2929555" y="2834787"/>
                  <a:pt x="2911972" y="2711077"/>
                  <a:pt x="2858164" y="2547390"/>
                </a:cubicBezTo>
                <a:lnTo>
                  <a:pt x="2850606" y="2525894"/>
                </a:lnTo>
                <a:lnTo>
                  <a:pt x="2852129" y="2527546"/>
                </a:lnTo>
                <a:cubicBezTo>
                  <a:pt x="2862800" y="2538356"/>
                  <a:pt x="2872881" y="2547747"/>
                  <a:pt x="2882278" y="2555559"/>
                </a:cubicBezTo>
                <a:lnTo>
                  <a:pt x="2697086" y="1363747"/>
                </a:lnTo>
                <a:lnTo>
                  <a:pt x="2997557" y="2726033"/>
                </a:lnTo>
                <a:cubicBezTo>
                  <a:pt x="3076507" y="2742954"/>
                  <a:pt x="3258816" y="2299940"/>
                  <a:pt x="3318352" y="1885704"/>
                </a:cubicBezTo>
                <a:lnTo>
                  <a:pt x="3333203" y="1723084"/>
                </a:lnTo>
                <a:lnTo>
                  <a:pt x="3349633" y="1821563"/>
                </a:lnTo>
                <a:cubicBezTo>
                  <a:pt x="3384962" y="2010603"/>
                  <a:pt x="3433409" y="2186565"/>
                  <a:pt x="3482507" y="2264408"/>
                </a:cubicBezTo>
                <a:lnTo>
                  <a:pt x="3830282" y="1226661"/>
                </a:lnTo>
                <a:lnTo>
                  <a:pt x="3524084" y="2444624"/>
                </a:lnTo>
                <a:cubicBezTo>
                  <a:pt x="3622162" y="2500692"/>
                  <a:pt x="4278505" y="1956038"/>
                  <a:pt x="4418634" y="1563065"/>
                </a:cubicBezTo>
                <a:cubicBezTo>
                  <a:pt x="4578663" y="1245183"/>
                  <a:pt x="4373978" y="332837"/>
                  <a:pt x="4364975" y="86791"/>
                </a:cubicBezTo>
                <a:close/>
              </a:path>
            </a:pathLst>
          </a:custGeom>
          <a:solidFill>
            <a:schemeClr val="accent1"/>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49" name="任意多边形 48"/>
          <p:cNvSpPr/>
          <p:nvPr>
            <p:custDataLst>
              <p:tags r:id="rId9"/>
            </p:custDataLst>
          </p:nvPr>
        </p:nvSpPr>
        <p:spPr bwMode="auto">
          <a:xfrm rot="8513465">
            <a:off x="-863525" y="1328299"/>
            <a:ext cx="3696417" cy="4096048"/>
          </a:xfrm>
          <a:custGeom>
            <a:avLst/>
            <a:gdLst>
              <a:gd name="connsiteX0" fmla="*/ 341202 w 3696417"/>
              <a:gd name="connsiteY0" fmla="*/ 4096048 h 4096048"/>
              <a:gd name="connsiteX1" fmla="*/ 737471 w 3696417"/>
              <a:gd name="connsiteY1" fmla="*/ 3282085 h 4096048"/>
              <a:gd name="connsiteX2" fmla="*/ 1215307 w 3696417"/>
              <a:gd name="connsiteY2" fmla="*/ 2996099 h 4096048"/>
              <a:gd name="connsiteX3" fmla="*/ 1236331 w 3696417"/>
              <a:gd name="connsiteY3" fmla="*/ 2992749 h 4096048"/>
              <a:gd name="connsiteX4" fmla="*/ 1159248 w 3696417"/>
              <a:gd name="connsiteY4" fmla="*/ 2982146 h 4096048"/>
              <a:gd name="connsiteX5" fmla="*/ 0 w 3696417"/>
              <a:gd name="connsiteY5" fmla="*/ 2615671 h 4096048"/>
              <a:gd name="connsiteX6" fmla="*/ 735163 w 3696417"/>
              <a:gd name="connsiteY6" fmla="*/ 2123197 h 4096048"/>
              <a:gd name="connsiteX7" fmla="*/ 1253630 w 3696417"/>
              <a:gd name="connsiteY7" fmla="*/ 2073162 h 4096048"/>
              <a:gd name="connsiteX8" fmla="*/ 1344967 w 3696417"/>
              <a:gd name="connsiteY8" fmla="*/ 2089587 h 4096048"/>
              <a:gd name="connsiteX9" fmla="*/ 1304525 w 3696417"/>
              <a:gd name="connsiteY9" fmla="*/ 2052392 h 4096048"/>
              <a:gd name="connsiteX10" fmla="*/ 582590 w 3696417"/>
              <a:gd name="connsiteY10" fmla="*/ 963418 h 4096048"/>
              <a:gd name="connsiteX11" fmla="*/ 1462952 w 3696417"/>
              <a:gd name="connsiteY11" fmla="*/ 1052625 h 4096048"/>
              <a:gd name="connsiteX12" fmla="*/ 1832491 w 3696417"/>
              <a:gd name="connsiteY12" fmla="*/ 1282061 h 4096048"/>
              <a:gd name="connsiteX13" fmla="*/ 1857385 w 3696417"/>
              <a:gd name="connsiteY13" fmla="*/ 1307236 h 4096048"/>
              <a:gd name="connsiteX14" fmla="*/ 1852405 w 3696417"/>
              <a:gd name="connsiteY14" fmla="*/ 1293588 h 4096048"/>
              <a:gd name="connsiteX15" fmla="*/ 1709094 w 3696417"/>
              <a:gd name="connsiteY15" fmla="*/ 0 h 4096048"/>
              <a:gd name="connsiteX16" fmla="*/ 2451524 w 3696417"/>
              <a:gd name="connsiteY16" fmla="*/ 481448 h 4096048"/>
              <a:gd name="connsiteX17" fmla="*/ 2701919 w 3696417"/>
              <a:gd name="connsiteY17" fmla="*/ 938191 h 4096048"/>
              <a:gd name="connsiteX18" fmla="*/ 2708121 w 3696417"/>
              <a:gd name="connsiteY18" fmla="*/ 965000 h 4096048"/>
              <a:gd name="connsiteX19" fmla="*/ 2713940 w 3696417"/>
              <a:gd name="connsiteY19" fmla="*/ 930669 h 4096048"/>
              <a:gd name="connsiteX20" fmla="*/ 2887091 w 3696417"/>
              <a:gd name="connsiteY20" fmla="*/ 569992 h 4096048"/>
              <a:gd name="connsiteX21" fmla="*/ 3599477 w 3696417"/>
              <a:gd name="connsiteY21" fmla="*/ 36679 h 4096048"/>
              <a:gd name="connsiteX22" fmla="*/ 3644866 w 3696417"/>
              <a:gd name="connsiteY22" fmla="*/ 1318978 h 4096048"/>
              <a:gd name="connsiteX23" fmla="*/ 2888193 w 3696417"/>
              <a:gd name="connsiteY23" fmla="*/ 2084705 h 4096048"/>
              <a:gd name="connsiteX24" fmla="*/ 3147197 w 3696417"/>
              <a:gd name="connsiteY24" fmla="*/ 1026776 h 4096048"/>
              <a:gd name="connsiteX25" fmla="*/ 2853024 w 3696417"/>
              <a:gd name="connsiteY25" fmla="*/ 1928168 h 4096048"/>
              <a:gd name="connsiteX26" fmla="*/ 2792460 w 3696417"/>
              <a:gd name="connsiteY26" fmla="*/ 1772059 h 4096048"/>
              <a:gd name="connsiteX27" fmla="*/ 2767439 w 3696417"/>
              <a:gd name="connsiteY27" fmla="*/ 1673177 h 4096048"/>
              <a:gd name="connsiteX28" fmla="*/ 2767440 w 3696417"/>
              <a:gd name="connsiteY28" fmla="*/ 1673561 h 4096048"/>
              <a:gd name="connsiteX29" fmla="*/ 2737924 w 3696417"/>
              <a:gd name="connsiteY29" fmla="*/ 1980286 h 4096048"/>
              <a:gd name="connsiteX30" fmla="*/ 2303105 w 3696417"/>
              <a:gd name="connsiteY30" fmla="*/ 1027147 h 4096048"/>
              <a:gd name="connsiteX31" fmla="*/ 2735700 w 3696417"/>
              <a:gd name="connsiteY31" fmla="*/ 2159025 h 4096048"/>
              <a:gd name="connsiteX32" fmla="*/ 2362208 w 3696417"/>
              <a:gd name="connsiteY32" fmla="*/ 1952935 h 4096048"/>
              <a:gd name="connsiteX33" fmla="*/ 2228872 w 3696417"/>
              <a:gd name="connsiteY33" fmla="*/ 1834311 h 4096048"/>
              <a:gd name="connsiteX34" fmla="*/ 2203017 w 3696417"/>
              <a:gd name="connsiteY34" fmla="*/ 1807537 h 4096048"/>
              <a:gd name="connsiteX35" fmla="*/ 2225568 w 3696417"/>
              <a:gd name="connsiteY35" fmla="*/ 1847735 h 4096048"/>
              <a:gd name="connsiteX36" fmla="*/ 2402302 w 3696417"/>
              <a:gd name="connsiteY36" fmla="*/ 2255190 h 4096048"/>
              <a:gd name="connsiteX37" fmla="*/ 1580156 w 3696417"/>
              <a:gd name="connsiteY37" fmla="*/ 1605869 h 4096048"/>
              <a:gd name="connsiteX38" fmla="*/ 2481959 w 3696417"/>
              <a:gd name="connsiteY38" fmla="*/ 2415213 h 4096048"/>
              <a:gd name="connsiteX39" fmla="*/ 2214838 w 3696417"/>
              <a:gd name="connsiteY39" fmla="*/ 2431564 h 4096048"/>
              <a:gd name="connsiteX40" fmla="*/ 2195303 w 3696417"/>
              <a:gd name="connsiteY40" fmla="*/ 2428386 h 4096048"/>
              <a:gd name="connsiteX41" fmla="*/ 2196948 w 3696417"/>
              <a:gd name="connsiteY41" fmla="*/ 2429436 h 4096048"/>
              <a:gd name="connsiteX42" fmla="*/ 2225508 w 3696417"/>
              <a:gd name="connsiteY42" fmla="*/ 2450933 h 4096048"/>
              <a:gd name="connsiteX43" fmla="*/ 1178142 w 3696417"/>
              <a:gd name="connsiteY43" fmla="*/ 2474743 h 4096048"/>
              <a:gd name="connsiteX44" fmla="*/ 2388892 w 3696417"/>
              <a:gd name="connsiteY44" fmla="*/ 2523448 h 4096048"/>
              <a:gd name="connsiteX45" fmla="*/ 1719398 w 3696417"/>
              <a:gd name="connsiteY45" fmla="*/ 2926181 h 4096048"/>
              <a:gd name="connsiteX46" fmla="*/ 1582619 w 3696417"/>
              <a:gd name="connsiteY46" fmla="*/ 2963735 h 4096048"/>
              <a:gd name="connsiteX47" fmla="*/ 1669336 w 3696417"/>
              <a:gd name="connsiteY47" fmla="*/ 2962732 h 4096048"/>
              <a:gd name="connsiteX48" fmla="*/ 2068300 w 3696417"/>
              <a:gd name="connsiteY48" fmla="*/ 3008661 h 4096048"/>
              <a:gd name="connsiteX49" fmla="*/ 1234127 w 3696417"/>
              <a:gd name="connsiteY49" fmla="*/ 3464638 h 4096048"/>
              <a:gd name="connsiteX50" fmla="*/ 2228749 w 3696417"/>
              <a:gd name="connsiteY50" fmla="*/ 3016667 h 4096048"/>
              <a:gd name="connsiteX51" fmla="*/ 1611694 w 3696417"/>
              <a:gd name="connsiteY51" fmla="*/ 3916293 h 4096048"/>
              <a:gd name="connsiteX52" fmla="*/ 341202 w 3696417"/>
              <a:gd name="connsiteY52" fmla="*/ 4096048 h 409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96417" h="4096048">
                <a:moveTo>
                  <a:pt x="341202" y="4096048"/>
                </a:moveTo>
                <a:cubicBezTo>
                  <a:pt x="407301" y="3960482"/>
                  <a:pt x="635886" y="3398282"/>
                  <a:pt x="737471" y="3282085"/>
                </a:cubicBezTo>
                <a:cubicBezTo>
                  <a:pt x="838806" y="3165723"/>
                  <a:pt x="993294" y="3041533"/>
                  <a:pt x="1215307" y="2996099"/>
                </a:cubicBezTo>
                <a:lnTo>
                  <a:pt x="1236331" y="2992749"/>
                </a:lnTo>
                <a:lnTo>
                  <a:pt x="1159248" y="2982146"/>
                </a:lnTo>
                <a:cubicBezTo>
                  <a:pt x="770313" y="2916024"/>
                  <a:pt x="188281" y="2666941"/>
                  <a:pt x="0" y="2615671"/>
                </a:cubicBezTo>
                <a:cubicBezTo>
                  <a:pt x="122545" y="2533691"/>
                  <a:pt x="583482" y="2174965"/>
                  <a:pt x="735163" y="2123197"/>
                </a:cubicBezTo>
                <a:cubicBezTo>
                  <a:pt x="867713" y="2077694"/>
                  <a:pt x="1044895" y="2044120"/>
                  <a:pt x="1253630" y="2073162"/>
                </a:cubicBezTo>
                <a:lnTo>
                  <a:pt x="1344967" y="2089587"/>
                </a:lnTo>
                <a:lnTo>
                  <a:pt x="1304525" y="2052392"/>
                </a:lnTo>
                <a:cubicBezTo>
                  <a:pt x="1033162" y="1780598"/>
                  <a:pt x="704158" y="1135982"/>
                  <a:pt x="582590" y="963418"/>
                </a:cubicBezTo>
                <a:cubicBezTo>
                  <a:pt x="729268" y="978373"/>
                  <a:pt x="1313086" y="995818"/>
                  <a:pt x="1462952" y="1052625"/>
                </a:cubicBezTo>
                <a:cubicBezTo>
                  <a:pt x="1575352" y="1095001"/>
                  <a:pt x="1707429" y="1165032"/>
                  <a:pt x="1832491" y="1282061"/>
                </a:cubicBezTo>
                <a:lnTo>
                  <a:pt x="1857385" y="1307236"/>
                </a:lnTo>
                <a:lnTo>
                  <a:pt x="1852405" y="1293588"/>
                </a:lnTo>
                <a:cubicBezTo>
                  <a:pt x="1736707" y="926335"/>
                  <a:pt x="1738295" y="208108"/>
                  <a:pt x="1709094" y="0"/>
                </a:cubicBezTo>
                <a:cubicBezTo>
                  <a:pt x="1832749" y="80296"/>
                  <a:pt x="2344147" y="362463"/>
                  <a:pt x="2451524" y="481448"/>
                </a:cubicBezTo>
                <a:cubicBezTo>
                  <a:pt x="2545600" y="585321"/>
                  <a:pt x="2646311" y="734914"/>
                  <a:pt x="2701919" y="938191"/>
                </a:cubicBezTo>
                <a:lnTo>
                  <a:pt x="2708121" y="965000"/>
                </a:lnTo>
                <a:lnTo>
                  <a:pt x="2713940" y="930669"/>
                </a:lnTo>
                <a:cubicBezTo>
                  <a:pt x="2746717" y="780542"/>
                  <a:pt x="2816453" y="660164"/>
                  <a:pt x="2887091" y="569992"/>
                </a:cubicBezTo>
                <a:cubicBezTo>
                  <a:pt x="2981074" y="449545"/>
                  <a:pt x="3480846" y="125601"/>
                  <a:pt x="3599477" y="36679"/>
                </a:cubicBezTo>
                <a:cubicBezTo>
                  <a:pt x="3607092" y="250395"/>
                  <a:pt x="3780229" y="1042864"/>
                  <a:pt x="3644866" y="1318978"/>
                </a:cubicBezTo>
                <a:cubicBezTo>
                  <a:pt x="3526335" y="1660316"/>
                  <a:pt x="2971154" y="2133405"/>
                  <a:pt x="2888193" y="2084705"/>
                </a:cubicBezTo>
                <a:lnTo>
                  <a:pt x="3147197" y="1026776"/>
                </a:lnTo>
                <a:lnTo>
                  <a:pt x="2853024" y="1928168"/>
                </a:lnTo>
                <a:cubicBezTo>
                  <a:pt x="2832259" y="1894360"/>
                  <a:pt x="2811631" y="1839246"/>
                  <a:pt x="2792460" y="1772059"/>
                </a:cubicBezTo>
                <a:lnTo>
                  <a:pt x="2767439" y="1673177"/>
                </a:lnTo>
                <a:lnTo>
                  <a:pt x="2767440" y="1673561"/>
                </a:lnTo>
                <a:cubicBezTo>
                  <a:pt x="2765668" y="1805383"/>
                  <a:pt x="2756448" y="1919355"/>
                  <a:pt x="2737924" y="1980286"/>
                </a:cubicBezTo>
                <a:lnTo>
                  <a:pt x="2303105" y="1027147"/>
                </a:lnTo>
                <a:lnTo>
                  <a:pt x="2735700" y="2159025"/>
                </a:lnTo>
                <a:cubicBezTo>
                  <a:pt x="2702900" y="2192346"/>
                  <a:pt x="2539147" y="2099296"/>
                  <a:pt x="2362208" y="1952935"/>
                </a:cubicBezTo>
                <a:cubicBezTo>
                  <a:pt x="2317973" y="1916345"/>
                  <a:pt x="2272915" y="1876423"/>
                  <a:pt x="2228872" y="1834311"/>
                </a:cubicBezTo>
                <a:lnTo>
                  <a:pt x="2203017" y="1807537"/>
                </a:lnTo>
                <a:lnTo>
                  <a:pt x="2225568" y="1847735"/>
                </a:lnTo>
                <a:cubicBezTo>
                  <a:pt x="2314253" y="2011753"/>
                  <a:pt x="2387169" y="2171636"/>
                  <a:pt x="2402302" y="2255190"/>
                </a:cubicBezTo>
                <a:lnTo>
                  <a:pt x="1580156" y="1605869"/>
                </a:lnTo>
                <a:lnTo>
                  <a:pt x="2481959" y="2415213"/>
                </a:lnTo>
                <a:cubicBezTo>
                  <a:pt x="2471489" y="2448680"/>
                  <a:pt x="2363024" y="2452554"/>
                  <a:pt x="2214838" y="2431564"/>
                </a:cubicBezTo>
                <a:lnTo>
                  <a:pt x="2195303" y="2428386"/>
                </a:lnTo>
                <a:lnTo>
                  <a:pt x="2196948" y="2429436"/>
                </a:lnTo>
                <a:cubicBezTo>
                  <a:pt x="2207822" y="2436908"/>
                  <a:pt x="2217393" y="2444092"/>
                  <a:pt x="2225508" y="2450933"/>
                </a:cubicBezTo>
                <a:lnTo>
                  <a:pt x="1178142" y="2474743"/>
                </a:lnTo>
                <a:lnTo>
                  <a:pt x="2388892" y="2523448"/>
                </a:lnTo>
                <a:cubicBezTo>
                  <a:pt x="2415427" y="2588368"/>
                  <a:pt x="2064492" y="2811963"/>
                  <a:pt x="1719398" y="2926181"/>
                </a:cubicBezTo>
                <a:lnTo>
                  <a:pt x="1582619" y="2963735"/>
                </a:lnTo>
                <a:lnTo>
                  <a:pt x="1669336" y="2962732"/>
                </a:lnTo>
                <a:cubicBezTo>
                  <a:pt x="1836374" y="2964047"/>
                  <a:pt x="1994235" y="2978577"/>
                  <a:pt x="2068300" y="3008661"/>
                </a:cubicBezTo>
                <a:lnTo>
                  <a:pt x="1234127" y="3464638"/>
                </a:lnTo>
                <a:lnTo>
                  <a:pt x="2228749" y="3016667"/>
                </a:lnTo>
                <a:cubicBezTo>
                  <a:pt x="2291680" y="3091959"/>
                  <a:pt x="1926289" y="3736413"/>
                  <a:pt x="1611694" y="3916293"/>
                </a:cubicBezTo>
                <a:cubicBezTo>
                  <a:pt x="1364348" y="4101711"/>
                  <a:pt x="552960" y="4066139"/>
                  <a:pt x="341202" y="4096048"/>
                </a:cubicBezTo>
                <a:close/>
              </a:path>
            </a:pathLst>
          </a:custGeom>
          <a:solidFill>
            <a:schemeClr val="accent2"/>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5" name="KSO_Shape"/>
          <p:cNvSpPr/>
          <p:nvPr>
            <p:custDataLst>
              <p:tags r:id="rId10"/>
            </p:custDataLst>
          </p:nvPr>
        </p:nvSpPr>
        <p:spPr bwMode="auto">
          <a:xfrm rot="2505385" flipH="1">
            <a:off x="7629" y="1188236"/>
            <a:ext cx="893722" cy="1781997"/>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6" name="KSO_Shape"/>
          <p:cNvSpPr/>
          <p:nvPr>
            <p:custDataLst>
              <p:tags r:id="rId11"/>
            </p:custDataLst>
          </p:nvPr>
        </p:nvSpPr>
        <p:spPr bwMode="auto">
          <a:xfrm rot="3927766" flipH="1">
            <a:off x="630872" y="1710175"/>
            <a:ext cx="795622" cy="2001716"/>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7" name="KSO_Shape"/>
          <p:cNvSpPr/>
          <p:nvPr>
            <p:custDataLst>
              <p:tags r:id="rId12"/>
            </p:custDataLst>
          </p:nvPr>
        </p:nvSpPr>
        <p:spPr bwMode="auto">
          <a:xfrm rot="6303978" flipH="1">
            <a:off x="845845" y="2494059"/>
            <a:ext cx="795622" cy="2001716"/>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8" name="KSO_Shape"/>
          <p:cNvSpPr/>
          <p:nvPr>
            <p:custDataLst>
              <p:tags r:id="rId13"/>
            </p:custDataLst>
          </p:nvPr>
        </p:nvSpPr>
        <p:spPr bwMode="auto">
          <a:xfrm rot="7934563" flipH="1">
            <a:off x="685567" y="3271572"/>
            <a:ext cx="795622" cy="2001716"/>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9" name="KSO_Shape"/>
          <p:cNvSpPr/>
          <p:nvPr>
            <p:custDataLst>
              <p:tags r:id="rId14"/>
            </p:custDataLst>
          </p:nvPr>
        </p:nvSpPr>
        <p:spPr bwMode="auto">
          <a:xfrm rot="8513465">
            <a:off x="19325" y="3887486"/>
            <a:ext cx="870328" cy="1781997"/>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50" name="任意多边形 49"/>
          <p:cNvSpPr/>
          <p:nvPr>
            <p:custDataLst>
              <p:tags r:id="rId15"/>
            </p:custDataLst>
          </p:nvPr>
        </p:nvSpPr>
        <p:spPr bwMode="auto">
          <a:xfrm rot="2505385" flipH="1">
            <a:off x="-751870" y="1896086"/>
            <a:ext cx="3080039" cy="3164053"/>
          </a:xfrm>
          <a:custGeom>
            <a:avLst/>
            <a:gdLst>
              <a:gd name="connsiteX0" fmla="*/ 3001241 w 3080039"/>
              <a:gd name="connsiteY0" fmla="*/ 59675 h 3164053"/>
              <a:gd name="connsiteX1" fmla="*/ 2422170 w 3080039"/>
              <a:gd name="connsiteY1" fmla="*/ 481837 h 3164053"/>
              <a:gd name="connsiteX2" fmla="*/ 2265878 w 3080039"/>
              <a:gd name="connsiteY2" fmla="*/ 894017 h 3164053"/>
              <a:gd name="connsiteX3" fmla="*/ 2266196 w 3080039"/>
              <a:gd name="connsiteY3" fmla="*/ 910866 h 3164053"/>
              <a:gd name="connsiteX4" fmla="*/ 2247197 w 3080039"/>
              <a:gd name="connsiteY4" fmla="*/ 852277 h 3164053"/>
              <a:gd name="connsiteX5" fmla="*/ 1800158 w 3080039"/>
              <a:gd name="connsiteY5" fmla="*/ 0 h 3164053"/>
              <a:gd name="connsiteX6" fmla="*/ 1518806 w 3080039"/>
              <a:gd name="connsiteY6" fmla="*/ 641458 h 3164053"/>
              <a:gd name="connsiteX7" fmla="*/ 1577559 w 3080039"/>
              <a:gd name="connsiteY7" fmla="*/ 1121331 h 3164053"/>
              <a:gd name="connsiteX8" fmla="*/ 1577589 w 3080039"/>
              <a:gd name="connsiteY8" fmla="*/ 1121396 h 3164053"/>
              <a:gd name="connsiteX9" fmla="*/ 1539593 w 3080039"/>
              <a:gd name="connsiteY9" fmla="*/ 1092672 h 3164053"/>
              <a:gd name="connsiteX10" fmla="*/ 593818 w 3080039"/>
              <a:gd name="connsiteY10" fmla="*/ 684113 h 3164053"/>
              <a:gd name="connsiteX11" fmla="*/ 785955 w 3080039"/>
              <a:gd name="connsiteY11" fmla="*/ 1357694 h 3164053"/>
              <a:gd name="connsiteX12" fmla="*/ 1016212 w 3080039"/>
              <a:gd name="connsiteY12" fmla="*/ 1613693 h 3164053"/>
              <a:gd name="connsiteX13" fmla="*/ 1044265 w 3080039"/>
              <a:gd name="connsiteY13" fmla="*/ 1631389 h 3164053"/>
              <a:gd name="connsiteX14" fmla="*/ 1027968 w 3080039"/>
              <a:gd name="connsiteY14" fmla="*/ 1627604 h 3164053"/>
              <a:gd name="connsiteX15" fmla="*/ 0 w 3080039"/>
              <a:gd name="connsiteY15" fmla="*/ 1696115 h 3164053"/>
              <a:gd name="connsiteX16" fmla="*/ 478572 w 3080039"/>
              <a:gd name="connsiteY16" fmla="*/ 2207580 h 3164053"/>
              <a:gd name="connsiteX17" fmla="*/ 800332 w 3080039"/>
              <a:gd name="connsiteY17" fmla="*/ 2330152 h 3164053"/>
              <a:gd name="connsiteX18" fmla="*/ 899708 w 3080039"/>
              <a:gd name="connsiteY18" fmla="*/ 2338966 h 3164053"/>
              <a:gd name="connsiteX19" fmla="*/ 865171 w 3080039"/>
              <a:gd name="connsiteY19" fmla="*/ 2349491 h 3164053"/>
              <a:gd name="connsiteX20" fmla="*/ 608238 w 3080039"/>
              <a:gd name="connsiteY20" fmla="*/ 2534654 h 3164053"/>
              <a:gd name="connsiteX21" fmla="*/ 291891 w 3080039"/>
              <a:gd name="connsiteY21" fmla="*/ 3164053 h 3164053"/>
              <a:gd name="connsiteX22" fmla="*/ 1297422 w 3080039"/>
              <a:gd name="connsiteY22" fmla="*/ 3020812 h 3164053"/>
              <a:gd name="connsiteX23" fmla="*/ 1788705 w 3080039"/>
              <a:gd name="connsiteY23" fmla="*/ 2324530 h 3164053"/>
              <a:gd name="connsiteX24" fmla="*/ 1000409 w 3080039"/>
              <a:gd name="connsiteY24" fmla="*/ 2673712 h 3164053"/>
              <a:gd name="connsiteX25" fmla="*/ 1661828 w 3080039"/>
              <a:gd name="connsiteY25" fmla="*/ 2318930 h 3164053"/>
              <a:gd name="connsiteX26" fmla="*/ 1531747 w 3080039"/>
              <a:gd name="connsiteY26" fmla="*/ 2293480 h 3164053"/>
              <a:gd name="connsiteX27" fmla="*/ 1442089 w 3080039"/>
              <a:gd name="connsiteY27" fmla="*/ 2289342 h 3164053"/>
              <a:gd name="connsiteX28" fmla="*/ 1451509 w 3080039"/>
              <a:gd name="connsiteY28" fmla="*/ 2287704 h 3164053"/>
              <a:gd name="connsiteX29" fmla="*/ 1686407 w 3080039"/>
              <a:gd name="connsiteY29" fmla="*/ 2221981 h 3164053"/>
              <a:gd name="connsiteX30" fmla="*/ 883125 w 3080039"/>
              <a:gd name="connsiteY30" fmla="*/ 2015917 h 3164053"/>
              <a:gd name="connsiteX31" fmla="*/ 1825377 w 3080039"/>
              <a:gd name="connsiteY31" fmla="*/ 2195351 h 3164053"/>
              <a:gd name="connsiteX32" fmla="*/ 1501754 w 3080039"/>
              <a:gd name="connsiteY32" fmla="*/ 1845643 h 3164053"/>
              <a:gd name="connsiteX33" fmla="*/ 1475337 w 3080039"/>
              <a:gd name="connsiteY33" fmla="*/ 1827916 h 3164053"/>
              <a:gd name="connsiteX34" fmla="*/ 1511754 w 3080039"/>
              <a:gd name="connsiteY34" fmla="*/ 1841199 h 3164053"/>
              <a:gd name="connsiteX35" fmla="*/ 1853874 w 3080039"/>
              <a:gd name="connsiteY35" fmla="*/ 1922162 h 3164053"/>
              <a:gd name="connsiteX36" fmla="*/ 1233386 w 3080039"/>
              <a:gd name="connsiteY36" fmla="*/ 1371962 h 3164053"/>
              <a:gd name="connsiteX37" fmla="*/ 1989664 w 3080039"/>
              <a:gd name="connsiteY37" fmla="*/ 1961944 h 3164053"/>
              <a:gd name="connsiteX38" fmla="*/ 1965198 w 3080039"/>
              <a:gd name="connsiteY38" fmla="*/ 1751517 h 3164053"/>
              <a:gd name="connsiteX39" fmla="*/ 1958505 w 3080039"/>
              <a:gd name="connsiteY39" fmla="*/ 1733606 h 3164053"/>
              <a:gd name="connsiteX40" fmla="*/ 1981777 w 3080039"/>
              <a:gd name="connsiteY40" fmla="*/ 1757134 h 3164053"/>
              <a:gd name="connsiteX41" fmla="*/ 1854444 w 3080039"/>
              <a:gd name="connsiteY41" fmla="*/ 937676 h 3164053"/>
              <a:gd name="connsiteX42" fmla="*/ 2061040 w 3080039"/>
              <a:gd name="connsiteY42" fmla="*/ 1874347 h 3164053"/>
              <a:gd name="connsiteX43" fmla="*/ 2281610 w 3080039"/>
              <a:gd name="connsiteY43" fmla="*/ 1296560 h 3164053"/>
              <a:gd name="connsiteX44" fmla="*/ 2291822 w 3080039"/>
              <a:gd name="connsiteY44" fmla="*/ 1184745 h 3164053"/>
              <a:gd name="connsiteX45" fmla="*/ 2303119 w 3080039"/>
              <a:gd name="connsiteY45" fmla="*/ 1252458 h 3164053"/>
              <a:gd name="connsiteX46" fmla="*/ 2394479 w 3080039"/>
              <a:gd name="connsiteY46" fmla="*/ 1556946 h 3164053"/>
              <a:gd name="connsiteX47" fmla="*/ 2633600 w 3080039"/>
              <a:gd name="connsiteY47" fmla="*/ 843419 h 3164053"/>
              <a:gd name="connsiteX48" fmla="*/ 2423066 w 3080039"/>
              <a:gd name="connsiteY48" fmla="*/ 1680859 h 3164053"/>
              <a:gd name="connsiteX49" fmla="*/ 3038135 w 3080039"/>
              <a:gd name="connsiteY49" fmla="*/ 1074722 h 3164053"/>
              <a:gd name="connsiteX50" fmla="*/ 3001241 w 3080039"/>
              <a:gd name="connsiteY50" fmla="*/ 59675 h 316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080039" h="3164053">
                <a:moveTo>
                  <a:pt x="3001241" y="59675"/>
                </a:moveTo>
                <a:cubicBezTo>
                  <a:pt x="2904811" y="130064"/>
                  <a:pt x="2498565" y="386493"/>
                  <a:pt x="2422170" y="481837"/>
                </a:cubicBezTo>
                <a:cubicBezTo>
                  <a:pt x="2345613" y="577008"/>
                  <a:pt x="2270358" y="714688"/>
                  <a:pt x="2265878" y="894017"/>
                </a:cubicBezTo>
                <a:lnTo>
                  <a:pt x="2266196" y="910866"/>
                </a:lnTo>
                <a:lnTo>
                  <a:pt x="2247197" y="852277"/>
                </a:lnTo>
                <a:cubicBezTo>
                  <a:pt x="2141498" y="558417"/>
                  <a:pt x="1866334" y="139573"/>
                  <a:pt x="1800158" y="0"/>
                </a:cubicBezTo>
                <a:cubicBezTo>
                  <a:pt x="1753345" y="106910"/>
                  <a:pt x="1538017" y="516053"/>
                  <a:pt x="1518806" y="641458"/>
                </a:cubicBezTo>
                <a:cubicBezTo>
                  <a:pt x="1499384" y="766745"/>
                  <a:pt x="1500222" y="935286"/>
                  <a:pt x="1577559" y="1121331"/>
                </a:cubicBezTo>
                <a:lnTo>
                  <a:pt x="1577589" y="1121396"/>
                </a:lnTo>
                <a:lnTo>
                  <a:pt x="1539593" y="1092672"/>
                </a:lnTo>
                <a:cubicBezTo>
                  <a:pt x="1288486" y="919910"/>
                  <a:pt x="744545" y="754492"/>
                  <a:pt x="593818" y="684113"/>
                </a:cubicBezTo>
                <a:cubicBezTo>
                  <a:pt x="625902" y="796326"/>
                  <a:pt x="720815" y="1248826"/>
                  <a:pt x="785955" y="1357694"/>
                </a:cubicBezTo>
                <a:cubicBezTo>
                  <a:pt x="834632" y="1439377"/>
                  <a:pt x="907599" y="1532541"/>
                  <a:pt x="1016212" y="1613693"/>
                </a:cubicBezTo>
                <a:lnTo>
                  <a:pt x="1044265" y="1631389"/>
                </a:lnTo>
                <a:lnTo>
                  <a:pt x="1027968" y="1627604"/>
                </a:lnTo>
                <a:cubicBezTo>
                  <a:pt x="725676" y="1588603"/>
                  <a:pt x="166232" y="1689882"/>
                  <a:pt x="0" y="1696115"/>
                </a:cubicBezTo>
                <a:cubicBezTo>
                  <a:pt x="79793" y="1781286"/>
                  <a:pt x="370899" y="2140482"/>
                  <a:pt x="478572" y="2207580"/>
                </a:cubicBezTo>
                <a:cubicBezTo>
                  <a:pt x="559182" y="2258013"/>
                  <a:pt x="666645" y="2307566"/>
                  <a:pt x="800332" y="2330152"/>
                </a:cubicBezTo>
                <a:lnTo>
                  <a:pt x="899708" y="2338966"/>
                </a:lnTo>
                <a:lnTo>
                  <a:pt x="865171" y="2349491"/>
                </a:lnTo>
                <a:cubicBezTo>
                  <a:pt x="752753" y="2395944"/>
                  <a:pt x="668664" y="2467051"/>
                  <a:pt x="608238" y="2534654"/>
                </a:cubicBezTo>
                <a:cubicBezTo>
                  <a:pt x="527473" y="2624666"/>
                  <a:pt x="344658" y="3059227"/>
                  <a:pt x="291891" y="3164053"/>
                </a:cubicBezTo>
                <a:cubicBezTo>
                  <a:pt x="459487" y="3140219"/>
                  <a:pt x="1101120" y="3164751"/>
                  <a:pt x="1297422" y="3020812"/>
                </a:cubicBezTo>
                <a:cubicBezTo>
                  <a:pt x="1546893" y="2880904"/>
                  <a:pt x="1838210" y="2382393"/>
                  <a:pt x="1788705" y="2324530"/>
                </a:cubicBezTo>
                <a:lnTo>
                  <a:pt x="1000409" y="2673712"/>
                </a:lnTo>
                <a:lnTo>
                  <a:pt x="1661828" y="2318930"/>
                </a:lnTo>
                <a:cubicBezTo>
                  <a:pt x="1632591" y="2307458"/>
                  <a:pt x="1586771" y="2299061"/>
                  <a:pt x="1531747" y="2293480"/>
                </a:cubicBezTo>
                <a:lnTo>
                  <a:pt x="1442089" y="2289342"/>
                </a:lnTo>
                <a:lnTo>
                  <a:pt x="1451509" y="2287704"/>
                </a:lnTo>
                <a:cubicBezTo>
                  <a:pt x="1553982" y="2267962"/>
                  <a:pt x="1641508" y="2244902"/>
                  <a:pt x="1686407" y="2221981"/>
                </a:cubicBezTo>
                <a:lnTo>
                  <a:pt x="883125" y="2015917"/>
                </a:lnTo>
                <a:lnTo>
                  <a:pt x="1825377" y="2195351"/>
                </a:lnTo>
                <a:cubicBezTo>
                  <a:pt x="1852122" y="2157601"/>
                  <a:pt x="1696504" y="1987912"/>
                  <a:pt x="1501754" y="1845643"/>
                </a:cubicBezTo>
                <a:lnTo>
                  <a:pt x="1475337" y="1827916"/>
                </a:lnTo>
                <a:lnTo>
                  <a:pt x="1511754" y="1841199"/>
                </a:lnTo>
                <a:cubicBezTo>
                  <a:pt x="1651915" y="1887459"/>
                  <a:pt x="1786658" y="1922008"/>
                  <a:pt x="1853874" y="1922162"/>
                </a:cubicBezTo>
                <a:lnTo>
                  <a:pt x="1233386" y="1371962"/>
                </a:lnTo>
                <a:lnTo>
                  <a:pt x="1989664" y="1961944"/>
                </a:lnTo>
                <a:cubicBezTo>
                  <a:pt x="2014285" y="1949124"/>
                  <a:pt x="2002196" y="1864064"/>
                  <a:pt x="1965198" y="1751517"/>
                </a:cubicBezTo>
                <a:lnTo>
                  <a:pt x="1958505" y="1733606"/>
                </a:lnTo>
                <a:lnTo>
                  <a:pt x="1981777" y="1757134"/>
                </a:lnTo>
                <a:lnTo>
                  <a:pt x="1854444" y="937676"/>
                </a:lnTo>
                <a:lnTo>
                  <a:pt x="2061040" y="1874347"/>
                </a:lnTo>
                <a:cubicBezTo>
                  <a:pt x="2115324" y="1885982"/>
                  <a:pt x="2240675" y="1581377"/>
                  <a:pt x="2281610" y="1296560"/>
                </a:cubicBezTo>
                <a:lnTo>
                  <a:pt x="2291822" y="1184745"/>
                </a:lnTo>
                <a:lnTo>
                  <a:pt x="2303119" y="1252458"/>
                </a:lnTo>
                <a:cubicBezTo>
                  <a:pt x="2327410" y="1382437"/>
                  <a:pt x="2360720" y="1503423"/>
                  <a:pt x="2394479" y="1556946"/>
                </a:cubicBezTo>
                <a:lnTo>
                  <a:pt x="2633600" y="843419"/>
                </a:lnTo>
                <a:lnTo>
                  <a:pt x="2423066" y="1680859"/>
                </a:lnTo>
                <a:cubicBezTo>
                  <a:pt x="2490502" y="1719409"/>
                  <a:pt x="2941787" y="1344919"/>
                  <a:pt x="3038135" y="1074722"/>
                </a:cubicBezTo>
                <a:cubicBezTo>
                  <a:pt x="3148167" y="856155"/>
                  <a:pt x="3007431" y="228850"/>
                  <a:pt x="3001241" y="59675"/>
                </a:cubicBezTo>
                <a:close/>
              </a:path>
            </a:pathLst>
          </a:custGeom>
          <a:solidFill>
            <a:schemeClr val="tx1">
              <a:lumMod val="50000"/>
              <a:lumOff val="50000"/>
            </a:schemeClr>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51" name="任意多边形 50"/>
          <p:cNvSpPr/>
          <p:nvPr>
            <p:custDataLst>
              <p:tags r:id="rId16"/>
            </p:custDataLst>
          </p:nvPr>
        </p:nvSpPr>
        <p:spPr bwMode="auto">
          <a:xfrm rot="2505385" flipH="1">
            <a:off x="-632225" y="2094382"/>
            <a:ext cx="2719826" cy="2794015"/>
          </a:xfrm>
          <a:custGeom>
            <a:avLst/>
            <a:gdLst>
              <a:gd name="connsiteX0" fmla="*/ 2650243 w 2719826"/>
              <a:gd name="connsiteY0" fmla="*/ 52696 h 2794015"/>
              <a:gd name="connsiteX1" fmla="*/ 2138895 w 2719826"/>
              <a:gd name="connsiteY1" fmla="*/ 425485 h 2794015"/>
              <a:gd name="connsiteX2" fmla="*/ 2000882 w 2719826"/>
              <a:gd name="connsiteY2" fmla="*/ 789461 h 2794015"/>
              <a:gd name="connsiteX3" fmla="*/ 2001162 w 2719826"/>
              <a:gd name="connsiteY3" fmla="*/ 804340 h 2794015"/>
              <a:gd name="connsiteX4" fmla="*/ 1984385 w 2719826"/>
              <a:gd name="connsiteY4" fmla="*/ 752603 h 2794015"/>
              <a:gd name="connsiteX5" fmla="*/ 1589627 w 2719826"/>
              <a:gd name="connsiteY5" fmla="*/ 0 h 2794015"/>
              <a:gd name="connsiteX6" fmla="*/ 1341180 w 2719826"/>
              <a:gd name="connsiteY6" fmla="*/ 566439 h 2794015"/>
              <a:gd name="connsiteX7" fmla="*/ 1393062 w 2719826"/>
              <a:gd name="connsiteY7" fmla="*/ 990190 h 2794015"/>
              <a:gd name="connsiteX8" fmla="*/ 1393089 w 2719826"/>
              <a:gd name="connsiteY8" fmla="*/ 990249 h 2794015"/>
              <a:gd name="connsiteX9" fmla="*/ 1359536 w 2719826"/>
              <a:gd name="connsiteY9" fmla="*/ 964883 h 2794015"/>
              <a:gd name="connsiteX10" fmla="*/ 524369 w 2719826"/>
              <a:gd name="connsiteY10" fmla="*/ 604106 h 2794015"/>
              <a:gd name="connsiteX11" fmla="*/ 694036 w 2719826"/>
              <a:gd name="connsiteY11" fmla="*/ 1198910 h 2794015"/>
              <a:gd name="connsiteX12" fmla="*/ 897365 w 2719826"/>
              <a:gd name="connsiteY12" fmla="*/ 1424970 h 2794015"/>
              <a:gd name="connsiteX13" fmla="*/ 922137 w 2719826"/>
              <a:gd name="connsiteY13" fmla="*/ 1440597 h 2794015"/>
              <a:gd name="connsiteX14" fmla="*/ 907746 w 2719826"/>
              <a:gd name="connsiteY14" fmla="*/ 1437255 h 2794015"/>
              <a:gd name="connsiteX15" fmla="*/ 0 w 2719826"/>
              <a:gd name="connsiteY15" fmla="*/ 1497753 h 2794015"/>
              <a:gd name="connsiteX16" fmla="*/ 422602 w 2719826"/>
              <a:gd name="connsiteY16" fmla="*/ 1949401 h 2794015"/>
              <a:gd name="connsiteX17" fmla="*/ 706732 w 2719826"/>
              <a:gd name="connsiteY17" fmla="*/ 2057638 h 2794015"/>
              <a:gd name="connsiteX18" fmla="*/ 794488 w 2719826"/>
              <a:gd name="connsiteY18" fmla="*/ 2065421 h 2794015"/>
              <a:gd name="connsiteX19" fmla="*/ 763989 w 2719826"/>
              <a:gd name="connsiteY19" fmla="*/ 2074716 h 2794015"/>
              <a:gd name="connsiteX20" fmla="*/ 537105 w 2719826"/>
              <a:gd name="connsiteY20" fmla="*/ 2238224 h 2794015"/>
              <a:gd name="connsiteX21" fmla="*/ 257754 w 2719826"/>
              <a:gd name="connsiteY21" fmla="*/ 2794015 h 2794015"/>
              <a:gd name="connsiteX22" fmla="*/ 1145687 w 2719826"/>
              <a:gd name="connsiteY22" fmla="*/ 2667525 h 2794015"/>
              <a:gd name="connsiteX23" fmla="*/ 1579514 w 2719826"/>
              <a:gd name="connsiteY23" fmla="*/ 2052675 h 2794015"/>
              <a:gd name="connsiteX24" fmla="*/ 883410 w 2719826"/>
              <a:gd name="connsiteY24" fmla="*/ 2361020 h 2794015"/>
              <a:gd name="connsiteX25" fmla="*/ 1467476 w 2719826"/>
              <a:gd name="connsiteY25" fmla="*/ 2047729 h 2794015"/>
              <a:gd name="connsiteX26" fmla="*/ 1352608 w 2719826"/>
              <a:gd name="connsiteY26" fmla="*/ 2025256 h 2794015"/>
              <a:gd name="connsiteX27" fmla="*/ 1273432 w 2719826"/>
              <a:gd name="connsiteY27" fmla="*/ 2021602 h 2794015"/>
              <a:gd name="connsiteX28" fmla="*/ 1281753 w 2719826"/>
              <a:gd name="connsiteY28" fmla="*/ 2020155 h 2794015"/>
              <a:gd name="connsiteX29" fmla="*/ 1489180 w 2719826"/>
              <a:gd name="connsiteY29" fmla="*/ 1962117 h 2794015"/>
              <a:gd name="connsiteX30" fmla="*/ 779842 w 2719826"/>
              <a:gd name="connsiteY30" fmla="*/ 1780154 h 2794015"/>
              <a:gd name="connsiteX31" fmla="*/ 1611897 w 2719826"/>
              <a:gd name="connsiteY31" fmla="*/ 1938602 h 2794015"/>
              <a:gd name="connsiteX32" fmla="*/ 1326122 w 2719826"/>
              <a:gd name="connsiteY32" fmla="*/ 1629794 h 2794015"/>
              <a:gd name="connsiteX33" fmla="*/ 1302794 w 2719826"/>
              <a:gd name="connsiteY33" fmla="*/ 1614139 h 2794015"/>
              <a:gd name="connsiteX34" fmla="*/ 1334953 w 2719826"/>
              <a:gd name="connsiteY34" fmla="*/ 1625869 h 2794015"/>
              <a:gd name="connsiteX35" fmla="*/ 1637060 w 2719826"/>
              <a:gd name="connsiteY35" fmla="*/ 1697363 h 2794015"/>
              <a:gd name="connsiteX36" fmla="*/ 1089139 w 2719826"/>
              <a:gd name="connsiteY36" fmla="*/ 1211510 h 2794015"/>
              <a:gd name="connsiteX37" fmla="*/ 1756970 w 2719826"/>
              <a:gd name="connsiteY37" fmla="*/ 1732492 h 2794015"/>
              <a:gd name="connsiteX38" fmla="*/ 1735366 w 2719826"/>
              <a:gd name="connsiteY38" fmla="*/ 1546676 h 2794015"/>
              <a:gd name="connsiteX39" fmla="*/ 1729455 w 2719826"/>
              <a:gd name="connsiteY39" fmla="*/ 1530857 h 2794015"/>
              <a:gd name="connsiteX40" fmla="*/ 1750006 w 2719826"/>
              <a:gd name="connsiteY40" fmla="*/ 1551635 h 2794015"/>
              <a:gd name="connsiteX41" fmla="*/ 1637565 w 2719826"/>
              <a:gd name="connsiteY41" fmla="*/ 828014 h 2794015"/>
              <a:gd name="connsiteX42" fmla="*/ 1820000 w 2719826"/>
              <a:gd name="connsiteY42" fmla="*/ 1655141 h 2794015"/>
              <a:gd name="connsiteX43" fmla="*/ 2014774 w 2719826"/>
              <a:gd name="connsiteY43" fmla="*/ 1144926 h 2794015"/>
              <a:gd name="connsiteX44" fmla="*/ 2023791 w 2719826"/>
              <a:gd name="connsiteY44" fmla="*/ 1046189 h 2794015"/>
              <a:gd name="connsiteX45" fmla="*/ 2033767 w 2719826"/>
              <a:gd name="connsiteY45" fmla="*/ 1105982 h 2794015"/>
              <a:gd name="connsiteX46" fmla="*/ 2114443 w 2719826"/>
              <a:gd name="connsiteY46" fmla="*/ 1374860 h 2794015"/>
              <a:gd name="connsiteX47" fmla="*/ 2325598 w 2719826"/>
              <a:gd name="connsiteY47" fmla="*/ 744780 h 2794015"/>
              <a:gd name="connsiteX48" fmla="*/ 2139686 w 2719826"/>
              <a:gd name="connsiteY48" fmla="*/ 1484280 h 2794015"/>
              <a:gd name="connsiteX49" fmla="*/ 2682822 w 2719826"/>
              <a:gd name="connsiteY49" fmla="*/ 949032 h 2794015"/>
              <a:gd name="connsiteX50" fmla="*/ 2650243 w 2719826"/>
              <a:gd name="connsiteY50" fmla="*/ 52696 h 279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719826" h="2794015">
                <a:moveTo>
                  <a:pt x="2650243" y="52696"/>
                </a:moveTo>
                <a:cubicBezTo>
                  <a:pt x="2565090" y="114853"/>
                  <a:pt x="2206356" y="341292"/>
                  <a:pt x="2138895" y="425485"/>
                </a:cubicBezTo>
                <a:cubicBezTo>
                  <a:pt x="2071291" y="509526"/>
                  <a:pt x="2004837" y="631105"/>
                  <a:pt x="2000882" y="789461"/>
                </a:cubicBezTo>
                <a:lnTo>
                  <a:pt x="2001162" y="804340"/>
                </a:lnTo>
                <a:lnTo>
                  <a:pt x="1984385" y="752603"/>
                </a:lnTo>
                <a:cubicBezTo>
                  <a:pt x="1891048" y="493110"/>
                  <a:pt x="1648065" y="123250"/>
                  <a:pt x="1589627" y="0"/>
                </a:cubicBezTo>
                <a:cubicBezTo>
                  <a:pt x="1548290" y="94407"/>
                  <a:pt x="1358145" y="455701"/>
                  <a:pt x="1341180" y="566439"/>
                </a:cubicBezTo>
                <a:cubicBezTo>
                  <a:pt x="1324030" y="677073"/>
                  <a:pt x="1324770" y="825903"/>
                  <a:pt x="1393062" y="990190"/>
                </a:cubicBezTo>
                <a:lnTo>
                  <a:pt x="1393089" y="990249"/>
                </a:lnTo>
                <a:lnTo>
                  <a:pt x="1359536" y="964883"/>
                </a:lnTo>
                <a:cubicBezTo>
                  <a:pt x="1137796" y="812326"/>
                  <a:pt x="657469" y="666254"/>
                  <a:pt x="524369" y="604106"/>
                </a:cubicBezTo>
                <a:cubicBezTo>
                  <a:pt x="552701" y="703195"/>
                  <a:pt x="636514" y="1102774"/>
                  <a:pt x="694036" y="1198910"/>
                </a:cubicBezTo>
                <a:cubicBezTo>
                  <a:pt x="737020" y="1271040"/>
                  <a:pt x="801454" y="1353309"/>
                  <a:pt x="897365" y="1424970"/>
                </a:cubicBezTo>
                <a:lnTo>
                  <a:pt x="922137" y="1440597"/>
                </a:lnTo>
                <a:lnTo>
                  <a:pt x="907746" y="1437255"/>
                </a:lnTo>
                <a:cubicBezTo>
                  <a:pt x="640807" y="1402815"/>
                  <a:pt x="146791" y="1492249"/>
                  <a:pt x="0" y="1497753"/>
                </a:cubicBezTo>
                <a:cubicBezTo>
                  <a:pt x="70461" y="1572963"/>
                  <a:pt x="327522" y="1890150"/>
                  <a:pt x="422602" y="1949401"/>
                </a:cubicBezTo>
                <a:cubicBezTo>
                  <a:pt x="493785" y="1993936"/>
                  <a:pt x="588680" y="2037694"/>
                  <a:pt x="706732" y="2057638"/>
                </a:cubicBezTo>
                <a:lnTo>
                  <a:pt x="794488" y="2065421"/>
                </a:lnTo>
                <a:lnTo>
                  <a:pt x="763989" y="2074716"/>
                </a:lnTo>
                <a:cubicBezTo>
                  <a:pt x="664718" y="2115736"/>
                  <a:pt x="590463" y="2178528"/>
                  <a:pt x="537105" y="2238224"/>
                </a:cubicBezTo>
                <a:cubicBezTo>
                  <a:pt x="465785" y="2317709"/>
                  <a:pt x="304350" y="2701448"/>
                  <a:pt x="257754" y="2794015"/>
                </a:cubicBezTo>
                <a:cubicBezTo>
                  <a:pt x="405749" y="2772967"/>
                  <a:pt x="972343" y="2794630"/>
                  <a:pt x="1145687" y="2667525"/>
                </a:cubicBezTo>
                <a:cubicBezTo>
                  <a:pt x="1365983" y="2543980"/>
                  <a:pt x="1623229" y="2103770"/>
                  <a:pt x="1579514" y="2052675"/>
                </a:cubicBezTo>
                <a:lnTo>
                  <a:pt x="883410" y="2361020"/>
                </a:lnTo>
                <a:lnTo>
                  <a:pt x="1467476" y="2047729"/>
                </a:lnTo>
                <a:cubicBezTo>
                  <a:pt x="1441659" y="2037599"/>
                  <a:pt x="1401197" y="2030184"/>
                  <a:pt x="1352608" y="2025256"/>
                </a:cubicBezTo>
                <a:lnTo>
                  <a:pt x="1273432" y="2021602"/>
                </a:lnTo>
                <a:lnTo>
                  <a:pt x="1281753" y="2020155"/>
                </a:lnTo>
                <a:cubicBezTo>
                  <a:pt x="1372242" y="2002721"/>
                  <a:pt x="1449532" y="1982359"/>
                  <a:pt x="1489180" y="1962117"/>
                </a:cubicBezTo>
                <a:lnTo>
                  <a:pt x="779842" y="1780154"/>
                </a:lnTo>
                <a:lnTo>
                  <a:pt x="1611897" y="1938602"/>
                </a:lnTo>
                <a:cubicBezTo>
                  <a:pt x="1635514" y="1905268"/>
                  <a:pt x="1498095" y="1755424"/>
                  <a:pt x="1326122" y="1629794"/>
                </a:cubicBezTo>
                <a:lnTo>
                  <a:pt x="1302794" y="1614139"/>
                </a:lnTo>
                <a:lnTo>
                  <a:pt x="1334953" y="1625869"/>
                </a:lnTo>
                <a:cubicBezTo>
                  <a:pt x="1458722" y="1666719"/>
                  <a:pt x="1577706" y="1697227"/>
                  <a:pt x="1637060" y="1697363"/>
                </a:cubicBezTo>
                <a:lnTo>
                  <a:pt x="1089139" y="1211510"/>
                </a:lnTo>
                <a:lnTo>
                  <a:pt x="1756970" y="1732492"/>
                </a:lnTo>
                <a:cubicBezTo>
                  <a:pt x="1778711" y="1721172"/>
                  <a:pt x="1768036" y="1646060"/>
                  <a:pt x="1735366" y="1546676"/>
                </a:cubicBezTo>
                <a:lnTo>
                  <a:pt x="1729455" y="1530857"/>
                </a:lnTo>
                <a:lnTo>
                  <a:pt x="1750006" y="1551635"/>
                </a:lnTo>
                <a:lnTo>
                  <a:pt x="1637565" y="828014"/>
                </a:lnTo>
                <a:lnTo>
                  <a:pt x="1820000" y="1655141"/>
                </a:lnTo>
                <a:cubicBezTo>
                  <a:pt x="1867935" y="1665415"/>
                  <a:pt x="1978626" y="1396434"/>
                  <a:pt x="2014774" y="1144926"/>
                </a:cubicBezTo>
                <a:lnTo>
                  <a:pt x="2023791" y="1046189"/>
                </a:lnTo>
                <a:lnTo>
                  <a:pt x="2033767" y="1105982"/>
                </a:lnTo>
                <a:cubicBezTo>
                  <a:pt x="2055217" y="1220759"/>
                  <a:pt x="2084632" y="1327596"/>
                  <a:pt x="2114443" y="1374860"/>
                </a:cubicBezTo>
                <a:lnTo>
                  <a:pt x="2325598" y="744780"/>
                </a:lnTo>
                <a:lnTo>
                  <a:pt x="2139686" y="1484280"/>
                </a:lnTo>
                <a:cubicBezTo>
                  <a:pt x="2199236" y="1518322"/>
                  <a:pt x="2597742" y="1187629"/>
                  <a:pt x="2682822" y="949032"/>
                </a:cubicBezTo>
                <a:cubicBezTo>
                  <a:pt x="2779986" y="756026"/>
                  <a:pt x="2655709" y="202085"/>
                  <a:pt x="2650243" y="52696"/>
                </a:cubicBezTo>
                <a:close/>
              </a:path>
            </a:pathLst>
          </a:custGeom>
          <a:solidFill>
            <a:schemeClr val="bg1"/>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52" name="任意多边形 51"/>
          <p:cNvSpPr/>
          <p:nvPr>
            <p:custDataLst>
              <p:tags r:id="rId17"/>
            </p:custDataLst>
          </p:nvPr>
        </p:nvSpPr>
        <p:spPr bwMode="auto">
          <a:xfrm rot="2505385" flipH="1">
            <a:off x="-500354" y="2283781"/>
            <a:ext cx="2312749" cy="2375835"/>
          </a:xfrm>
          <a:custGeom>
            <a:avLst/>
            <a:gdLst>
              <a:gd name="connsiteX0" fmla="*/ 2253581 w 2312749"/>
              <a:gd name="connsiteY0" fmla="*/ 44810 h 2375835"/>
              <a:gd name="connsiteX1" fmla="*/ 1818766 w 2312749"/>
              <a:gd name="connsiteY1" fmla="*/ 361804 h 2375835"/>
              <a:gd name="connsiteX2" fmla="*/ 1701409 w 2312749"/>
              <a:gd name="connsiteY2" fmla="*/ 671303 h 2375835"/>
              <a:gd name="connsiteX3" fmla="*/ 1701658 w 2312749"/>
              <a:gd name="connsiteY3" fmla="*/ 684466 h 2375835"/>
              <a:gd name="connsiteX4" fmla="*/ 1666937 w 2312749"/>
              <a:gd name="connsiteY4" fmla="*/ 587513 h 2375835"/>
              <a:gd name="connsiteX5" fmla="*/ 1351708 w 2312749"/>
              <a:gd name="connsiteY5" fmla="*/ 0 h 2375835"/>
              <a:gd name="connsiteX6" fmla="*/ 1140446 w 2312749"/>
              <a:gd name="connsiteY6" fmla="*/ 481661 h 2375835"/>
              <a:gd name="connsiteX7" fmla="*/ 1184563 w 2312749"/>
              <a:gd name="connsiteY7" fmla="*/ 841989 h 2375835"/>
              <a:gd name="connsiteX8" fmla="*/ 1186513 w 2312749"/>
              <a:gd name="connsiteY8" fmla="*/ 846256 h 2375835"/>
              <a:gd name="connsiteX9" fmla="*/ 1156054 w 2312749"/>
              <a:gd name="connsiteY9" fmla="*/ 820470 h 2375835"/>
              <a:gd name="connsiteX10" fmla="*/ 445887 w 2312749"/>
              <a:gd name="connsiteY10" fmla="*/ 513690 h 2375835"/>
              <a:gd name="connsiteX11" fmla="*/ 590160 w 2312749"/>
              <a:gd name="connsiteY11" fmla="*/ 1019470 h 2375835"/>
              <a:gd name="connsiteX12" fmla="*/ 763056 w 2312749"/>
              <a:gd name="connsiteY12" fmla="*/ 1211696 h 2375835"/>
              <a:gd name="connsiteX13" fmla="*/ 784119 w 2312749"/>
              <a:gd name="connsiteY13" fmla="*/ 1224983 h 2375835"/>
              <a:gd name="connsiteX14" fmla="*/ 771884 w 2312749"/>
              <a:gd name="connsiteY14" fmla="*/ 1222141 h 2375835"/>
              <a:gd name="connsiteX15" fmla="*/ 0 w 2312749"/>
              <a:gd name="connsiteY15" fmla="*/ 1273585 h 2375835"/>
              <a:gd name="connsiteX16" fmla="*/ 359352 w 2312749"/>
              <a:gd name="connsiteY16" fmla="*/ 1657635 h 2375835"/>
              <a:gd name="connsiteX17" fmla="*/ 600957 w 2312749"/>
              <a:gd name="connsiteY17" fmla="*/ 1749672 h 2375835"/>
              <a:gd name="connsiteX18" fmla="*/ 675576 w 2312749"/>
              <a:gd name="connsiteY18" fmla="*/ 1756290 h 2375835"/>
              <a:gd name="connsiteX19" fmla="*/ 649643 w 2312749"/>
              <a:gd name="connsiteY19" fmla="*/ 1764193 h 2375835"/>
              <a:gd name="connsiteX20" fmla="*/ 456716 w 2312749"/>
              <a:gd name="connsiteY20" fmla="*/ 1903229 h 2375835"/>
              <a:gd name="connsiteX21" fmla="*/ 219176 w 2312749"/>
              <a:gd name="connsiteY21" fmla="*/ 2375835 h 2375835"/>
              <a:gd name="connsiteX22" fmla="*/ 974212 w 2312749"/>
              <a:gd name="connsiteY22" fmla="*/ 2268277 h 2375835"/>
              <a:gd name="connsiteX23" fmla="*/ 1343108 w 2312749"/>
              <a:gd name="connsiteY23" fmla="*/ 1745451 h 2375835"/>
              <a:gd name="connsiteX24" fmla="*/ 751190 w 2312749"/>
              <a:gd name="connsiteY24" fmla="*/ 2007646 h 2375835"/>
              <a:gd name="connsiteX25" fmla="*/ 1247838 w 2312749"/>
              <a:gd name="connsiteY25" fmla="*/ 1741246 h 2375835"/>
              <a:gd name="connsiteX26" fmla="*/ 1150162 w 2312749"/>
              <a:gd name="connsiteY26" fmla="*/ 1722136 h 2375835"/>
              <a:gd name="connsiteX27" fmla="*/ 1082840 w 2312749"/>
              <a:gd name="connsiteY27" fmla="*/ 1719029 h 2375835"/>
              <a:gd name="connsiteX28" fmla="*/ 1089914 w 2312749"/>
              <a:gd name="connsiteY28" fmla="*/ 1717799 h 2375835"/>
              <a:gd name="connsiteX29" fmla="*/ 1266295 w 2312749"/>
              <a:gd name="connsiteY29" fmla="*/ 1668448 h 2375835"/>
              <a:gd name="connsiteX30" fmla="*/ 663124 w 2312749"/>
              <a:gd name="connsiteY30" fmla="*/ 1513719 h 2375835"/>
              <a:gd name="connsiteX31" fmla="*/ 1370645 w 2312749"/>
              <a:gd name="connsiteY31" fmla="*/ 1648452 h 2375835"/>
              <a:gd name="connsiteX32" fmla="*/ 1127642 w 2312749"/>
              <a:gd name="connsiteY32" fmla="*/ 1385863 h 2375835"/>
              <a:gd name="connsiteX33" fmla="*/ 1107808 w 2312749"/>
              <a:gd name="connsiteY33" fmla="*/ 1372553 h 2375835"/>
              <a:gd name="connsiteX34" fmla="*/ 1135150 w 2312749"/>
              <a:gd name="connsiteY34" fmla="*/ 1382527 h 2375835"/>
              <a:gd name="connsiteX35" fmla="*/ 1392042 w 2312749"/>
              <a:gd name="connsiteY35" fmla="*/ 1443320 h 2375835"/>
              <a:gd name="connsiteX36" fmla="*/ 926128 w 2312749"/>
              <a:gd name="connsiteY36" fmla="*/ 1030184 h 2375835"/>
              <a:gd name="connsiteX37" fmla="*/ 1494004 w 2312749"/>
              <a:gd name="connsiteY37" fmla="*/ 1473191 h 2375835"/>
              <a:gd name="connsiteX38" fmla="*/ 1475634 w 2312749"/>
              <a:gd name="connsiteY38" fmla="*/ 1315186 h 2375835"/>
              <a:gd name="connsiteX39" fmla="*/ 1470607 w 2312749"/>
              <a:gd name="connsiteY39" fmla="*/ 1301734 h 2375835"/>
              <a:gd name="connsiteX40" fmla="*/ 1488083 w 2312749"/>
              <a:gd name="connsiteY40" fmla="*/ 1319403 h 2375835"/>
              <a:gd name="connsiteX41" fmla="*/ 1392471 w 2312749"/>
              <a:gd name="connsiteY41" fmla="*/ 704086 h 2375835"/>
              <a:gd name="connsiteX42" fmla="*/ 1547600 w 2312749"/>
              <a:gd name="connsiteY42" fmla="*/ 1407416 h 2375835"/>
              <a:gd name="connsiteX43" fmla="*/ 1713222 w 2312749"/>
              <a:gd name="connsiteY43" fmla="*/ 973565 h 2375835"/>
              <a:gd name="connsiteX44" fmla="*/ 1721274 w 2312749"/>
              <a:gd name="connsiteY44" fmla="*/ 885400 h 2375835"/>
              <a:gd name="connsiteX45" fmla="*/ 1729373 w 2312749"/>
              <a:gd name="connsiteY45" fmla="*/ 940450 h 2375835"/>
              <a:gd name="connsiteX46" fmla="*/ 1797974 w 2312749"/>
              <a:gd name="connsiteY46" fmla="*/ 1169085 h 2375835"/>
              <a:gd name="connsiteX47" fmla="*/ 1977526 w 2312749"/>
              <a:gd name="connsiteY47" fmla="*/ 633310 h 2375835"/>
              <a:gd name="connsiteX48" fmla="*/ 1819439 w 2312749"/>
              <a:gd name="connsiteY48" fmla="*/ 1262129 h 2375835"/>
              <a:gd name="connsiteX49" fmla="*/ 2281284 w 2312749"/>
              <a:gd name="connsiteY49" fmla="*/ 806991 h 2375835"/>
              <a:gd name="connsiteX50" fmla="*/ 2253581 w 2312749"/>
              <a:gd name="connsiteY50" fmla="*/ 44810 h 237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12749" h="2375835">
                <a:moveTo>
                  <a:pt x="2253581" y="44810"/>
                </a:moveTo>
                <a:cubicBezTo>
                  <a:pt x="2181173" y="97664"/>
                  <a:pt x="1876130" y="290212"/>
                  <a:pt x="1818766" y="361804"/>
                </a:cubicBezTo>
                <a:cubicBezTo>
                  <a:pt x="1761280" y="433266"/>
                  <a:pt x="1704773" y="536648"/>
                  <a:pt x="1701409" y="671303"/>
                </a:cubicBezTo>
                <a:lnTo>
                  <a:pt x="1701658" y="684466"/>
                </a:lnTo>
                <a:lnTo>
                  <a:pt x="1666937" y="587513"/>
                </a:lnTo>
                <a:cubicBezTo>
                  <a:pt x="1577156" y="372162"/>
                  <a:pt x="1397576" y="96742"/>
                  <a:pt x="1351708" y="0"/>
                </a:cubicBezTo>
                <a:cubicBezTo>
                  <a:pt x="1316557" y="80278"/>
                  <a:pt x="1154871" y="387496"/>
                  <a:pt x="1140446" y="481661"/>
                </a:cubicBezTo>
                <a:cubicBezTo>
                  <a:pt x="1125862" y="575736"/>
                  <a:pt x="1126491" y="702291"/>
                  <a:pt x="1184563" y="841989"/>
                </a:cubicBezTo>
                <a:lnTo>
                  <a:pt x="1186513" y="846256"/>
                </a:lnTo>
                <a:lnTo>
                  <a:pt x="1156054" y="820470"/>
                </a:lnTo>
                <a:cubicBezTo>
                  <a:pt x="967502" y="690746"/>
                  <a:pt x="559066" y="566536"/>
                  <a:pt x="445887" y="513690"/>
                </a:cubicBezTo>
                <a:cubicBezTo>
                  <a:pt x="469979" y="597949"/>
                  <a:pt x="541247" y="937723"/>
                  <a:pt x="590160" y="1019470"/>
                </a:cubicBezTo>
                <a:cubicBezTo>
                  <a:pt x="626711" y="1080805"/>
                  <a:pt x="681501" y="1150760"/>
                  <a:pt x="763056" y="1211696"/>
                </a:cubicBezTo>
                <a:lnTo>
                  <a:pt x="784119" y="1224983"/>
                </a:lnTo>
                <a:lnTo>
                  <a:pt x="771884" y="1222141"/>
                </a:lnTo>
                <a:cubicBezTo>
                  <a:pt x="544899" y="1192856"/>
                  <a:pt x="124822" y="1268904"/>
                  <a:pt x="0" y="1273585"/>
                </a:cubicBezTo>
                <a:cubicBezTo>
                  <a:pt x="59916" y="1337538"/>
                  <a:pt x="278503" y="1607252"/>
                  <a:pt x="359352" y="1657635"/>
                </a:cubicBezTo>
                <a:cubicBezTo>
                  <a:pt x="419881" y="1695504"/>
                  <a:pt x="500574" y="1732713"/>
                  <a:pt x="600957" y="1749672"/>
                </a:cubicBezTo>
                <a:lnTo>
                  <a:pt x="675576" y="1756290"/>
                </a:lnTo>
                <a:lnTo>
                  <a:pt x="649643" y="1764193"/>
                </a:lnTo>
                <a:cubicBezTo>
                  <a:pt x="565230" y="1799074"/>
                  <a:pt x="502089" y="1852468"/>
                  <a:pt x="456716" y="1903229"/>
                </a:cubicBezTo>
                <a:cubicBezTo>
                  <a:pt x="396071" y="1970817"/>
                  <a:pt x="258798" y="2297122"/>
                  <a:pt x="219176" y="2375835"/>
                </a:cubicBezTo>
                <a:cubicBezTo>
                  <a:pt x="345021" y="2357938"/>
                  <a:pt x="826812" y="2376358"/>
                  <a:pt x="974212" y="2268277"/>
                </a:cubicBezTo>
                <a:cubicBezTo>
                  <a:pt x="1161536" y="2163223"/>
                  <a:pt x="1380280" y="1788899"/>
                  <a:pt x="1343108" y="1745451"/>
                </a:cubicBezTo>
                <a:lnTo>
                  <a:pt x="751190" y="2007646"/>
                </a:lnTo>
                <a:lnTo>
                  <a:pt x="1247838" y="1741246"/>
                </a:lnTo>
                <a:cubicBezTo>
                  <a:pt x="1225885" y="1732632"/>
                  <a:pt x="1191480" y="1726326"/>
                  <a:pt x="1150162" y="1722136"/>
                </a:cubicBezTo>
                <a:lnTo>
                  <a:pt x="1082840" y="1719029"/>
                </a:lnTo>
                <a:lnTo>
                  <a:pt x="1089914" y="1717799"/>
                </a:lnTo>
                <a:cubicBezTo>
                  <a:pt x="1166859" y="1702974"/>
                  <a:pt x="1232582" y="1685660"/>
                  <a:pt x="1266295" y="1668448"/>
                </a:cubicBezTo>
                <a:lnTo>
                  <a:pt x="663124" y="1513719"/>
                </a:lnTo>
                <a:lnTo>
                  <a:pt x="1370645" y="1648452"/>
                </a:lnTo>
                <a:cubicBezTo>
                  <a:pt x="1390728" y="1620107"/>
                  <a:pt x="1273876" y="1492691"/>
                  <a:pt x="1127642" y="1385863"/>
                </a:cubicBezTo>
                <a:lnTo>
                  <a:pt x="1107808" y="1372553"/>
                </a:lnTo>
                <a:lnTo>
                  <a:pt x="1135150" y="1382527"/>
                </a:lnTo>
                <a:cubicBezTo>
                  <a:pt x="1240395" y="1417262"/>
                  <a:pt x="1341571" y="1443204"/>
                  <a:pt x="1392042" y="1443320"/>
                </a:cubicBezTo>
                <a:lnTo>
                  <a:pt x="926128" y="1030184"/>
                </a:lnTo>
                <a:lnTo>
                  <a:pt x="1494004" y="1473191"/>
                </a:lnTo>
                <a:cubicBezTo>
                  <a:pt x="1512492" y="1463565"/>
                  <a:pt x="1503414" y="1399695"/>
                  <a:pt x="1475634" y="1315186"/>
                </a:cubicBezTo>
                <a:lnTo>
                  <a:pt x="1470607" y="1301734"/>
                </a:lnTo>
                <a:lnTo>
                  <a:pt x="1488083" y="1319403"/>
                </a:lnTo>
                <a:lnTo>
                  <a:pt x="1392471" y="704086"/>
                </a:lnTo>
                <a:lnTo>
                  <a:pt x="1547600" y="1407416"/>
                </a:lnTo>
                <a:cubicBezTo>
                  <a:pt x="1588361" y="1416153"/>
                  <a:pt x="1682485" y="1187430"/>
                  <a:pt x="1713222" y="973565"/>
                </a:cubicBezTo>
                <a:lnTo>
                  <a:pt x="1721274" y="885400"/>
                </a:lnTo>
                <a:lnTo>
                  <a:pt x="1729373" y="940450"/>
                </a:lnTo>
                <a:cubicBezTo>
                  <a:pt x="1747612" y="1038049"/>
                  <a:pt x="1772625" y="1128895"/>
                  <a:pt x="1797974" y="1169085"/>
                </a:cubicBezTo>
                <a:lnTo>
                  <a:pt x="1977526" y="633310"/>
                </a:lnTo>
                <a:lnTo>
                  <a:pt x="1819439" y="1262129"/>
                </a:lnTo>
                <a:cubicBezTo>
                  <a:pt x="1870076" y="1291075"/>
                  <a:pt x="2208937" y="1009878"/>
                  <a:pt x="2281284" y="806991"/>
                </a:cubicBezTo>
                <a:cubicBezTo>
                  <a:pt x="2363905" y="642873"/>
                  <a:pt x="2258229" y="171840"/>
                  <a:pt x="2253581" y="44810"/>
                </a:cubicBezTo>
                <a:close/>
              </a:path>
            </a:pathLst>
          </a:custGeom>
          <a:solidFill>
            <a:schemeClr val="accent2"/>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endParaRPr>
          </a:p>
        </p:txBody>
      </p:sp>
      <p:sp>
        <p:nvSpPr>
          <p:cNvPr id="2" name="饼形 1"/>
          <p:cNvSpPr/>
          <p:nvPr>
            <p:custDataLst>
              <p:tags r:id="rId18"/>
            </p:custDataLst>
          </p:nvPr>
        </p:nvSpPr>
        <p:spPr>
          <a:xfrm>
            <a:off x="-532406" y="2821524"/>
            <a:ext cx="1027706" cy="1227573"/>
          </a:xfrm>
          <a:prstGeom prst="pie">
            <a:avLst>
              <a:gd name="adj1" fmla="val 16200000"/>
              <a:gd name="adj2" fmla="val 54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endParaRPr>
          </a:p>
        </p:txBody>
      </p:sp>
      <p:sp>
        <p:nvSpPr>
          <p:cNvPr id="59" name="文本框 58"/>
          <p:cNvSpPr txBox="1"/>
          <p:nvPr>
            <p:custDataLst>
              <p:tags r:id="rId19"/>
            </p:custDataLst>
          </p:nvPr>
        </p:nvSpPr>
        <p:spPr>
          <a:xfrm>
            <a:off x="6228215" y="1810399"/>
            <a:ext cx="3155934" cy="609802"/>
          </a:xfrm>
          <a:prstGeom prst="rect">
            <a:avLst/>
          </a:prstGeom>
          <a:noFill/>
        </p:spPr>
        <p:txBody>
          <a:bodyPr wrap="square" rtlCol="0" anchor="ctr">
            <a:normAutofit/>
          </a:bodyPr>
          <a:lstStyle/>
          <a:p>
            <a:r>
              <a:rPr lang="zh-CN" altLang="en-US" sz="2800" b="1" dirty="0">
                <a:latin typeface="Arial" panose="020B0604020202020204" pitchFamily="34" charset="0"/>
                <a:ea typeface="微软雅黑" panose="020B0503020204020204" charset="-122"/>
              </a:rPr>
              <a:t>在专业学习中训练</a:t>
            </a:r>
            <a:endParaRPr lang="zh-CN" altLang="en-US" sz="2800" b="1" dirty="0">
              <a:latin typeface="Arial" panose="020B0604020202020204" pitchFamily="34" charset="0"/>
              <a:ea typeface="微软雅黑" panose="020B0503020204020204" charset="-122"/>
            </a:endParaRPr>
          </a:p>
        </p:txBody>
      </p:sp>
      <p:sp>
        <p:nvSpPr>
          <p:cNvPr id="61" name="文本框 60"/>
          <p:cNvSpPr txBox="1"/>
          <p:nvPr>
            <p:custDataLst>
              <p:tags r:id="rId20"/>
            </p:custDataLst>
          </p:nvPr>
        </p:nvSpPr>
        <p:spPr>
          <a:xfrm>
            <a:off x="6172913" y="2499635"/>
            <a:ext cx="3155934" cy="609802"/>
          </a:xfrm>
          <a:prstGeom prst="rect">
            <a:avLst/>
          </a:prstGeom>
          <a:noFill/>
        </p:spPr>
        <p:txBody>
          <a:bodyPr wrap="square" rtlCol="0" anchor="ctr">
            <a:normAutofit/>
          </a:bodyPr>
          <a:lstStyle/>
          <a:p>
            <a:r>
              <a:rPr lang="zh-CN" altLang="en-US" sz="2800" b="1" dirty="0">
                <a:latin typeface="Arial" panose="020B0604020202020204" pitchFamily="34" charset="0"/>
                <a:ea typeface="微软雅黑" panose="020B0503020204020204" charset="-122"/>
              </a:rPr>
              <a:t>在社会实践中体验</a:t>
            </a:r>
            <a:endParaRPr lang="zh-CN" altLang="en-US" sz="2800" b="1" dirty="0">
              <a:latin typeface="Arial" panose="020B0604020202020204" pitchFamily="34" charset="0"/>
              <a:ea typeface="微软雅黑" panose="020B0503020204020204" charset="-122"/>
            </a:endParaRPr>
          </a:p>
        </p:txBody>
      </p:sp>
      <p:sp>
        <p:nvSpPr>
          <p:cNvPr id="63" name="文本框 62"/>
          <p:cNvSpPr txBox="1"/>
          <p:nvPr>
            <p:custDataLst>
              <p:tags r:id="rId21"/>
            </p:custDataLst>
          </p:nvPr>
        </p:nvSpPr>
        <p:spPr>
          <a:xfrm>
            <a:off x="6172654" y="3130590"/>
            <a:ext cx="3155934" cy="609802"/>
          </a:xfrm>
          <a:prstGeom prst="rect">
            <a:avLst/>
          </a:prstGeom>
          <a:noFill/>
        </p:spPr>
        <p:txBody>
          <a:bodyPr wrap="square" rtlCol="0" anchor="ctr">
            <a:normAutofit/>
          </a:bodyPr>
          <a:lstStyle/>
          <a:p>
            <a:r>
              <a:rPr lang="zh-CN" altLang="en-US" sz="2800" b="1" dirty="0">
                <a:latin typeface="Arial" panose="020B0604020202020204" pitchFamily="34" charset="0"/>
                <a:ea typeface="微软雅黑" panose="020B0503020204020204" charset="-122"/>
              </a:rPr>
              <a:t>在自我修养中提高</a:t>
            </a:r>
            <a:endParaRPr lang="zh-CN" altLang="en-US" sz="2800" b="1" dirty="0">
              <a:latin typeface="Arial" panose="020B0604020202020204" pitchFamily="34" charset="0"/>
              <a:ea typeface="微软雅黑" panose="020B0503020204020204" charset="-122"/>
            </a:endParaRPr>
          </a:p>
        </p:txBody>
      </p:sp>
      <p:sp>
        <p:nvSpPr>
          <p:cNvPr id="3" name="文本框 2"/>
          <p:cNvSpPr txBox="1"/>
          <p:nvPr>
            <p:custDataLst>
              <p:tags r:id="rId22"/>
            </p:custDataLst>
          </p:nvPr>
        </p:nvSpPr>
        <p:spPr>
          <a:xfrm>
            <a:off x="2511922" y="2760927"/>
            <a:ext cx="3155934" cy="609802"/>
          </a:xfrm>
          <a:prstGeom prst="rect">
            <a:avLst/>
          </a:prstGeom>
          <a:noFill/>
        </p:spPr>
        <p:txBody>
          <a:bodyPr wrap="square" rtlCol="0" anchor="ctr">
            <a:normAutofit fontScale="75000"/>
          </a:bodyPr>
          <a:p>
            <a:pPr algn="r"/>
            <a:r>
              <a:rPr lang="zh-CN" altLang="en-US" sz="2800" b="1" dirty="0">
                <a:latin typeface="Arial" panose="020B0604020202020204" pitchFamily="34" charset="0"/>
                <a:ea typeface="微软雅黑" panose="020B0503020204020204" charset="-122"/>
              </a:rPr>
              <a:t>五、职业道德习惯养成</a:t>
            </a:r>
            <a:endParaRPr lang="zh-CN" altLang="en-US" sz="2800" b="1" dirty="0">
              <a:latin typeface="Arial" panose="020B0604020202020204" pitchFamily="34" charset="0"/>
              <a:ea typeface="微软雅黑" panose="020B0503020204020204" charset="-122"/>
            </a:endParaRPr>
          </a:p>
        </p:txBody>
      </p:sp>
      <p:sp>
        <p:nvSpPr>
          <p:cNvPr id="4" name="文本框 3"/>
          <p:cNvSpPr txBox="1"/>
          <p:nvPr>
            <p:custDataLst>
              <p:tags r:id="rId23"/>
            </p:custDataLst>
          </p:nvPr>
        </p:nvSpPr>
        <p:spPr>
          <a:xfrm>
            <a:off x="6172654" y="3838615"/>
            <a:ext cx="3155934" cy="609802"/>
          </a:xfrm>
          <a:prstGeom prst="rect">
            <a:avLst/>
          </a:prstGeom>
          <a:noFill/>
        </p:spPr>
        <p:txBody>
          <a:bodyPr wrap="square" rtlCol="0" anchor="ctr">
            <a:normAutofit/>
          </a:bodyPr>
          <a:p>
            <a:r>
              <a:rPr lang="zh-CN" altLang="en-US" sz="2800" b="1" dirty="0">
                <a:latin typeface="Arial" panose="020B0604020202020204" pitchFamily="34" charset="0"/>
                <a:ea typeface="微软雅黑" panose="020B0503020204020204" charset="-122"/>
              </a:rPr>
              <a:t>在职业活动中强化</a:t>
            </a:r>
            <a:endParaRPr lang="zh-CN" altLang="en-US" sz="2800" b="1" dirty="0">
              <a:latin typeface="Arial" panose="020B0604020202020204" pitchFamily="34" charset="0"/>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a:off x="187960" y="2005330"/>
            <a:ext cx="11321413" cy="6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2"/>
            </p:custDataLst>
          </p:nvPr>
        </p:nvSpPr>
        <p:spPr>
          <a:xfrm>
            <a:off x="187959" y="308610"/>
            <a:ext cx="11321415" cy="1703245"/>
          </a:xfrm>
          <a:prstGeom prst="rect">
            <a:avLst/>
          </a:prstGeom>
        </p:spPr>
        <p:txBody>
          <a:bodyPr vert="horz" lIns="91440" tIns="45720" rIns="91440" bIns="45720" rtlCol="0" anchor="b">
            <a:normAutofit/>
          </a:bodyPr>
          <a:lstStyle>
            <a:defPPr>
              <a:defRPr lang="zh-CN"/>
            </a:defPPr>
            <a:lvl1pPr lvl="0">
              <a:lnSpc>
                <a:spcPct val="90000"/>
              </a:lnSpc>
              <a:spcBef>
                <a:spcPct val="0"/>
              </a:spcBef>
              <a:buNone/>
              <a:defRPr sz="4800">
                <a:solidFill>
                  <a:srgbClr val="00B0F0"/>
                </a:solidFill>
                <a:latin typeface="+mj-lt"/>
                <a:ea typeface="+mj-ea"/>
                <a:cs typeface="+mj-cs"/>
              </a:defRPr>
            </a:lvl1pPr>
          </a:lstStyle>
          <a:p>
            <a:r>
              <a:rPr lang="zh-CN" altLang="en-US" dirty="0">
                <a:solidFill>
                  <a:schemeClr val="accent1"/>
                </a:solidFill>
                <a:latin typeface="Arial" panose="020B0604020202020204" pitchFamily="34" charset="0"/>
                <a:ea typeface="汉仪旗黑-85S" panose="00020600040101010101" pitchFamily="18" charset="-122"/>
              </a:rPr>
              <a:t>第三节 职业规划与职业指导</a:t>
            </a:r>
            <a:endParaRPr lang="zh-CN" altLang="en-US" dirty="0">
              <a:solidFill>
                <a:schemeClr val="accent1"/>
              </a:solidFill>
              <a:latin typeface="Arial" panose="020B0604020202020204" pitchFamily="34" charset="0"/>
              <a:ea typeface="汉仪旗黑-85S" panose="00020600040101010101" pitchFamily="18" charset="-122"/>
            </a:endParaRPr>
          </a:p>
        </p:txBody>
      </p:sp>
      <p:sp>
        <p:nvSpPr>
          <p:cNvPr id="3" name="文本框 2"/>
          <p:cNvSpPr txBox="1"/>
          <p:nvPr>
            <p:custDataLst>
              <p:tags r:id="rId3"/>
            </p:custDataLst>
          </p:nvPr>
        </p:nvSpPr>
        <p:spPr>
          <a:xfrm>
            <a:off x="345440" y="2636520"/>
            <a:ext cx="11321415" cy="2461260"/>
          </a:xfrm>
          <a:prstGeom prst="rect">
            <a:avLst/>
          </a:prstGeom>
        </p:spPr>
        <p:txBody>
          <a:bodyPr vert="horz" lIns="91440" tIns="45720" rIns="91440" bIns="45720" rtlCol="0">
            <a:normAutofit/>
          </a:bodyPr>
          <a:lstStyle>
            <a:defPPr>
              <a:defRPr lang="zh-CN"/>
            </a:defPPr>
            <a:lvl1pPr marR="0" lvl="0" indent="0" eaLnBrk="0" fontAlgn="base" hangingPunct="0">
              <a:lnSpc>
                <a:spcPct val="100000"/>
              </a:lnSpc>
              <a:spcBef>
                <a:spcPct val="0"/>
              </a:spcBef>
              <a:spcAft>
                <a:spcPct val="0"/>
              </a:spcAft>
              <a:buClrTx/>
              <a:buSzTx/>
              <a:buFont typeface="Arial" panose="020B0604020202020204" pitchFamily="34" charset="0"/>
              <a:buNone/>
              <a:defRPr kumimoji="0" sz="3600" b="0" i="0" u="none" strike="noStrike" cap="none" spc="0" normalizeH="0" baseline="0">
                <a:ln>
                  <a:noFill/>
                </a:ln>
                <a:effectLst/>
                <a:uLnTx/>
                <a:uFillTx/>
                <a:latin typeface="Calibri" panose="020F050202020403020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solidFill>
                  <a:schemeClr val="accent1"/>
                </a:solidFill>
                <a:latin typeface="Arial" panose="020B0604020202020204" pitchFamily="34" charset="0"/>
              </a:rPr>
              <a:t>一、职业生涯</a:t>
            </a:r>
            <a:endParaRPr lang="zh-CN" altLang="en-US" sz="2400" dirty="0">
              <a:solidFill>
                <a:schemeClr val="accent1"/>
              </a:solidFill>
              <a:latin typeface="Arial" panose="020B0604020202020204" pitchFamily="34" charset="0"/>
            </a:endParaRPr>
          </a:p>
          <a:p>
            <a:r>
              <a:rPr lang="zh-CN" altLang="en-US" sz="2400" dirty="0">
                <a:solidFill>
                  <a:schemeClr val="accent1"/>
                </a:solidFill>
                <a:latin typeface="Arial" panose="020B0604020202020204" pitchFamily="34" charset="0"/>
              </a:rPr>
              <a:t>（一）职业生涯的概念</a:t>
            </a:r>
            <a:endParaRPr lang="zh-CN" altLang="en-US" sz="2400" dirty="0">
              <a:solidFill>
                <a:schemeClr val="accent1"/>
              </a:solidFill>
              <a:latin typeface="Arial" panose="020B0604020202020204" pitchFamily="34" charset="0"/>
            </a:endParaRPr>
          </a:p>
          <a:p>
            <a:r>
              <a:rPr lang="zh-CN" altLang="en-US" sz="2400" dirty="0">
                <a:solidFill>
                  <a:schemeClr val="accent1"/>
                </a:solidFill>
                <a:latin typeface="Arial" panose="020B0604020202020204" pitchFamily="34" charset="0"/>
              </a:rPr>
              <a:t>    </a:t>
            </a:r>
            <a:endParaRPr lang="zh-CN" altLang="en-US" sz="2400" dirty="0">
              <a:solidFill>
                <a:schemeClr val="accent1"/>
              </a:solidFill>
              <a:latin typeface="Arial" panose="020B0604020202020204" pitchFamily="34" charset="0"/>
            </a:endParaRPr>
          </a:p>
          <a:p>
            <a:r>
              <a:rPr lang="zh-CN" altLang="en-US" sz="2400" dirty="0">
                <a:solidFill>
                  <a:schemeClr val="accent1"/>
                </a:solidFill>
                <a:latin typeface="Arial" panose="020B0604020202020204" pitchFamily="34" charset="0"/>
              </a:rPr>
              <a:t>    职业生涯是指一个人一生中的所有与工作职业相联系的行为与活动，以及相关的态度、价值观、愿望等等连续性经历的过程</a:t>
            </a:r>
            <a:endParaRPr lang="zh-CN" altLang="en-US" sz="2400" dirty="0">
              <a:solidFill>
                <a:schemeClr val="accent1"/>
              </a:solidFill>
              <a:latin typeface="Arial" panose="020B0604020202020204" pitchFamily="34" charset="0"/>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4776788" y="2327275"/>
            <a:ext cx="2251075" cy="2251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9" name="椭圆 8"/>
          <p:cNvSpPr/>
          <p:nvPr>
            <p:custDataLst>
              <p:tags r:id="rId2"/>
            </p:custDataLst>
          </p:nvPr>
        </p:nvSpPr>
        <p:spPr>
          <a:xfrm>
            <a:off x="1222375" y="1970088"/>
            <a:ext cx="1570038" cy="157003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0" name="椭圆 9"/>
          <p:cNvSpPr/>
          <p:nvPr>
            <p:custDataLst>
              <p:tags r:id="rId3"/>
            </p:custDataLst>
          </p:nvPr>
        </p:nvSpPr>
        <p:spPr>
          <a:xfrm>
            <a:off x="8524875" y="1958975"/>
            <a:ext cx="1570038" cy="157162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3" name="椭圆 12"/>
          <p:cNvSpPr/>
          <p:nvPr>
            <p:custDataLst>
              <p:tags r:id="rId4"/>
            </p:custDataLst>
          </p:nvPr>
        </p:nvSpPr>
        <p:spPr>
          <a:xfrm>
            <a:off x="6962775" y="4435475"/>
            <a:ext cx="1263650" cy="1263650"/>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5" name="KSO_Shape"/>
          <p:cNvSpPr/>
          <p:nvPr>
            <p:custDataLst>
              <p:tags r:id="rId5"/>
            </p:custDataLst>
          </p:nvPr>
        </p:nvSpPr>
        <p:spPr bwMode="auto">
          <a:xfrm>
            <a:off x="1624013" y="2205038"/>
            <a:ext cx="766762" cy="1100137"/>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6" name="KSO_Shape"/>
          <p:cNvSpPr/>
          <p:nvPr>
            <p:custDataLst>
              <p:tags r:id="rId6"/>
            </p:custDataLst>
          </p:nvPr>
        </p:nvSpPr>
        <p:spPr bwMode="auto">
          <a:xfrm>
            <a:off x="8853488" y="2305050"/>
            <a:ext cx="912812" cy="879475"/>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9" name="KSO_Shape"/>
          <p:cNvSpPr/>
          <p:nvPr>
            <p:custDataLst>
              <p:tags r:id="rId7"/>
            </p:custDataLst>
          </p:nvPr>
        </p:nvSpPr>
        <p:spPr bwMode="auto">
          <a:xfrm>
            <a:off x="7229475" y="4624388"/>
            <a:ext cx="731838" cy="885825"/>
          </a:xfrm>
          <a:custGeom>
            <a:avLst/>
            <a:gdLst>
              <a:gd name="T0" fmla="*/ 371445 w 968375"/>
              <a:gd name="T1" fmla="*/ 4170766 h 1170887"/>
              <a:gd name="T2" fmla="*/ 1792630 w 968375"/>
              <a:gd name="T3" fmla="*/ 4800430 h 1170887"/>
              <a:gd name="T4" fmla="*/ 3197663 w 968375"/>
              <a:gd name="T5" fmla="*/ 4203058 h 1170887"/>
              <a:gd name="T6" fmla="*/ 3407611 w 968375"/>
              <a:gd name="T7" fmla="*/ 4299927 h 1170887"/>
              <a:gd name="T8" fmla="*/ 1792630 w 968375"/>
              <a:gd name="T9" fmla="*/ 5042605 h 1170887"/>
              <a:gd name="T10" fmla="*/ 145346 w 968375"/>
              <a:gd name="T11" fmla="*/ 4267639 h 1170887"/>
              <a:gd name="T12" fmla="*/ 371445 w 968375"/>
              <a:gd name="T13" fmla="*/ 4170766 h 1170887"/>
              <a:gd name="T14" fmla="*/ 3746756 w 968375"/>
              <a:gd name="T15" fmla="*/ 2669270 h 1170887"/>
              <a:gd name="T16" fmla="*/ 4166650 w 968375"/>
              <a:gd name="T17" fmla="*/ 3185913 h 1170887"/>
              <a:gd name="T18" fmla="*/ 3633706 w 968375"/>
              <a:gd name="T19" fmla="*/ 3718701 h 1170887"/>
              <a:gd name="T20" fmla="*/ 3439911 w 968375"/>
              <a:gd name="T21" fmla="*/ 3686415 h 1170887"/>
              <a:gd name="T22" fmla="*/ 3569109 w 968375"/>
              <a:gd name="T23" fmla="*/ 3476526 h 1170887"/>
              <a:gd name="T24" fmla="*/ 3633706 w 968375"/>
              <a:gd name="T25" fmla="*/ 3492671 h 1170887"/>
              <a:gd name="T26" fmla="*/ 3924402 w 968375"/>
              <a:gd name="T27" fmla="*/ 3185913 h 1170887"/>
              <a:gd name="T28" fmla="*/ 3730608 w 968375"/>
              <a:gd name="T29" fmla="*/ 2911445 h 1170887"/>
              <a:gd name="T30" fmla="*/ 3746756 w 968375"/>
              <a:gd name="T31" fmla="*/ 2669270 h 1170887"/>
              <a:gd name="T32" fmla="*/ 3536810 w 968375"/>
              <a:gd name="T33" fmla="*/ 2314074 h 1170887"/>
              <a:gd name="T34" fmla="*/ 3569109 w 968375"/>
              <a:gd name="T35" fmla="*/ 2636978 h 1170887"/>
              <a:gd name="T36" fmla="*/ 1792630 w 968375"/>
              <a:gd name="T37" fmla="*/ 4412946 h 1170887"/>
              <a:gd name="T38" fmla="*/ 0 w 968375"/>
              <a:gd name="T39" fmla="*/ 2636978 h 1170887"/>
              <a:gd name="T40" fmla="*/ 32302 w 968375"/>
              <a:gd name="T41" fmla="*/ 2346365 h 1170887"/>
              <a:gd name="T42" fmla="*/ 1792630 w 968375"/>
              <a:gd name="T43" fmla="*/ 3266639 h 1170887"/>
              <a:gd name="T44" fmla="*/ 3536810 w 968375"/>
              <a:gd name="T45" fmla="*/ 2346365 h 1170887"/>
              <a:gd name="T46" fmla="*/ 3536810 w 968375"/>
              <a:gd name="T47" fmla="*/ 2314074 h 1170887"/>
              <a:gd name="T48" fmla="*/ 1792630 w 968375"/>
              <a:gd name="T49" fmla="*/ 1603686 h 1170887"/>
              <a:gd name="T50" fmla="*/ 3343009 w 968375"/>
              <a:gd name="T51" fmla="*/ 2346365 h 1170887"/>
              <a:gd name="T52" fmla="*/ 3326861 w 968375"/>
              <a:gd name="T53" fmla="*/ 2459381 h 1170887"/>
              <a:gd name="T54" fmla="*/ 1792630 w 968375"/>
              <a:gd name="T55" fmla="*/ 1942738 h 1170887"/>
              <a:gd name="T56" fmla="*/ 242248 w 968375"/>
              <a:gd name="T57" fmla="*/ 2459381 h 1170887"/>
              <a:gd name="T58" fmla="*/ 226095 w 968375"/>
              <a:gd name="T59" fmla="*/ 2346365 h 1170887"/>
              <a:gd name="T60" fmla="*/ 1792630 w 968375"/>
              <a:gd name="T61" fmla="*/ 1603686 h 1170887"/>
              <a:gd name="T62" fmla="*/ 2340261 w 968375"/>
              <a:gd name="T63" fmla="*/ 267425 h 1170887"/>
              <a:gd name="T64" fmla="*/ 2384732 w 968375"/>
              <a:gd name="T65" fmla="*/ 1604557 h 1170887"/>
              <a:gd name="T66" fmla="*/ 2340261 w 968375"/>
              <a:gd name="T67" fmla="*/ 267425 h 1170887"/>
              <a:gd name="T68" fmla="*/ 1183916 w 968375"/>
              <a:gd name="T69" fmla="*/ 178285 h 1170887"/>
              <a:gd name="T70" fmla="*/ 1228390 w 968375"/>
              <a:gd name="T71" fmla="*/ 1515418 h 1170887"/>
              <a:gd name="T72" fmla="*/ 1183916 w 968375"/>
              <a:gd name="T73" fmla="*/ 178285 h 1170887"/>
              <a:gd name="T74" fmla="*/ 1762085 w 968375"/>
              <a:gd name="T75" fmla="*/ 0 h 1170887"/>
              <a:gd name="T76" fmla="*/ 1806562 w 968375"/>
              <a:gd name="T77" fmla="*/ 1337130 h 1170887"/>
              <a:gd name="T78" fmla="*/ 176208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20" name="矩形 19"/>
          <p:cNvSpPr/>
          <p:nvPr>
            <p:custDataLst>
              <p:tags r:id="rId8"/>
            </p:custDataLst>
          </p:nvPr>
        </p:nvSpPr>
        <p:spPr>
          <a:xfrm>
            <a:off x="8126413" y="3636963"/>
            <a:ext cx="2365375" cy="369887"/>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尝试期(11岁至17岁)</a:t>
            </a:r>
            <a:endParaRPr lang="en-US" altLang="zh-CN" dirty="0"/>
          </a:p>
        </p:txBody>
      </p:sp>
      <p:sp>
        <p:nvSpPr>
          <p:cNvPr id="21" name="矩形 20"/>
          <p:cNvSpPr/>
          <p:nvPr>
            <p:custDataLst>
              <p:tags r:id="rId9"/>
            </p:custDataLst>
          </p:nvPr>
        </p:nvSpPr>
        <p:spPr>
          <a:xfrm>
            <a:off x="6408738" y="5740400"/>
            <a:ext cx="2366962"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现实期(17岁至成人)</a:t>
            </a:r>
            <a:endParaRPr lang="en-US" altLang="zh-CN" dirty="0"/>
          </a:p>
        </p:txBody>
      </p:sp>
      <p:sp>
        <p:nvSpPr>
          <p:cNvPr id="23" name="矩形 22"/>
          <p:cNvSpPr/>
          <p:nvPr>
            <p:custDataLst>
              <p:tags r:id="rId10"/>
            </p:custDataLst>
          </p:nvPr>
        </p:nvSpPr>
        <p:spPr>
          <a:xfrm>
            <a:off x="798513" y="3606800"/>
            <a:ext cx="2270125"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幻想期(11岁以前)</a:t>
            </a:r>
            <a:endParaRPr lang="en-US" altLang="zh-CN" dirty="0"/>
          </a:p>
        </p:txBody>
      </p:sp>
      <p:cxnSp>
        <p:nvCxnSpPr>
          <p:cNvPr id="26" name="直接连接符 25"/>
          <p:cNvCxnSpPr>
            <a:stCxn id="9" idx="6"/>
          </p:cNvCxnSpPr>
          <p:nvPr>
            <p:custDataLst>
              <p:tags r:id="rId11"/>
            </p:custDataLst>
          </p:nvPr>
        </p:nvCxnSpPr>
        <p:spPr>
          <a:xfrm>
            <a:off x="2792413" y="2754313"/>
            <a:ext cx="1984375" cy="4365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8" idx="5"/>
            <a:endCxn id="13" idx="1"/>
          </p:cNvCxnSpPr>
          <p:nvPr>
            <p:custDataLst>
              <p:tags r:id="rId12"/>
            </p:custDataLst>
          </p:nvPr>
        </p:nvCxnSpPr>
        <p:spPr>
          <a:xfrm>
            <a:off x="6697663" y="4248150"/>
            <a:ext cx="450850" cy="3730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8" idx="6"/>
            <a:endCxn id="10" idx="2"/>
          </p:cNvCxnSpPr>
          <p:nvPr>
            <p:custDataLst>
              <p:tags r:id="rId13"/>
            </p:custDataLst>
          </p:nvPr>
        </p:nvCxnSpPr>
        <p:spPr>
          <a:xfrm flipV="1">
            <a:off x="7027863" y="2744788"/>
            <a:ext cx="1497012" cy="7080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14"/>
            </p:custDataLst>
          </p:nvPr>
        </p:nvSpPr>
        <p:spPr>
          <a:xfrm>
            <a:off x="4067175" y="5022850"/>
            <a:ext cx="2312988" cy="923925"/>
          </a:xfrm>
          <a:prstGeom prst="rect">
            <a:avLst/>
          </a:prstGeom>
        </p:spPr>
        <p:txBody>
          <a:bodyPr>
            <a:normAutofit/>
          </a:bodyPr>
          <a:lstStyle/>
          <a:p>
            <a:pPr algn="ctr" eaLnBrk="1" fontAlgn="auto" hangingPunct="1">
              <a:spcBef>
                <a:spcPts val="0"/>
              </a:spcBef>
              <a:spcAft>
                <a:spcPts val="0"/>
              </a:spcAft>
              <a:defRPr/>
            </a:pPr>
            <a:r>
              <a:rPr lang="zh-CN" altLang="en-US" dirty="0"/>
              <a:t>1.金兹伯格的学说</a:t>
            </a:r>
            <a:endParaRPr lang="zh-CN" altLang="en-US" dirty="0"/>
          </a:p>
        </p:txBody>
      </p:sp>
      <p:sp>
        <p:nvSpPr>
          <p:cNvPr id="36" name="内容占位符 2"/>
          <p:cNvSpPr>
            <a:spLocks noGrp="1"/>
          </p:cNvSpPr>
          <p:nvPr/>
        </p:nvSpPr>
        <p:spPr>
          <a:xfrm>
            <a:off x="686063" y="201299"/>
            <a:ext cx="7560840" cy="782714"/>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165" fontAlgn="base">
              <a:lnSpc>
                <a:spcPct val="150000"/>
              </a:lnSpc>
              <a:spcBef>
                <a:spcPct val="0"/>
              </a:spcBef>
              <a:spcAft>
                <a:spcPct val="0"/>
              </a:spcAft>
              <a:buNone/>
              <a:defRPr/>
            </a:pPr>
            <a:r>
              <a:rPr kumimoji="1" lang="zh-CN" altLang="en-US" sz="24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（二）</a:t>
            </a: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职业生涯发展阶段</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5" name="TextBox 2"/>
          <p:cNvSpPr txBox="1"/>
          <p:nvPr/>
        </p:nvSpPr>
        <p:spPr>
          <a:xfrm>
            <a:off x="4986655" y="3225165"/>
            <a:ext cx="2313940" cy="460375"/>
          </a:xfrm>
          <a:prstGeom prst="rect">
            <a:avLst/>
          </a:prstGeom>
          <a:noFill/>
        </p:spPr>
        <p:txBody>
          <a:bodyPr wrap="square" rtlCol="0">
            <a:spAutoFit/>
          </a:bodyPr>
          <a:p>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职业生涯发展</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ustDataLst>
      <p:tags r:id="rId1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4770438" y="2327275"/>
            <a:ext cx="2251075" cy="2251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9" name="椭圆 8"/>
          <p:cNvSpPr/>
          <p:nvPr>
            <p:custDataLst>
              <p:tags r:id="rId2"/>
            </p:custDataLst>
          </p:nvPr>
        </p:nvSpPr>
        <p:spPr>
          <a:xfrm>
            <a:off x="1216025" y="1970088"/>
            <a:ext cx="1570038" cy="157003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0" name="椭圆 9"/>
          <p:cNvSpPr/>
          <p:nvPr>
            <p:custDataLst>
              <p:tags r:id="rId3"/>
            </p:custDataLst>
          </p:nvPr>
        </p:nvSpPr>
        <p:spPr>
          <a:xfrm>
            <a:off x="9420225" y="3190875"/>
            <a:ext cx="1570038" cy="157162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1" name="椭圆 10"/>
          <p:cNvSpPr/>
          <p:nvPr>
            <p:custDataLst>
              <p:tags r:id="rId4"/>
            </p:custDataLst>
          </p:nvPr>
        </p:nvSpPr>
        <p:spPr>
          <a:xfrm>
            <a:off x="8086725" y="1695450"/>
            <a:ext cx="1263650" cy="12636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2" name="椭圆 11"/>
          <p:cNvSpPr/>
          <p:nvPr>
            <p:custDataLst>
              <p:tags r:id="rId5"/>
            </p:custDataLst>
          </p:nvPr>
        </p:nvSpPr>
        <p:spPr>
          <a:xfrm>
            <a:off x="2154238" y="4130675"/>
            <a:ext cx="1263650" cy="12636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3" name="椭圆 12"/>
          <p:cNvSpPr/>
          <p:nvPr>
            <p:custDataLst>
              <p:tags r:id="rId6"/>
            </p:custDataLst>
          </p:nvPr>
        </p:nvSpPr>
        <p:spPr>
          <a:xfrm>
            <a:off x="6956425" y="4435475"/>
            <a:ext cx="1263650" cy="1263650"/>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4" name="KSO_Shape"/>
          <p:cNvSpPr/>
          <p:nvPr>
            <p:custDataLst>
              <p:tags r:id="rId7"/>
            </p:custDataLst>
          </p:nvPr>
        </p:nvSpPr>
        <p:spPr bwMode="auto">
          <a:xfrm>
            <a:off x="5259388" y="3014663"/>
            <a:ext cx="1273175" cy="87471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5" name="KSO_Shape"/>
          <p:cNvSpPr/>
          <p:nvPr>
            <p:custDataLst>
              <p:tags r:id="rId8"/>
            </p:custDataLst>
          </p:nvPr>
        </p:nvSpPr>
        <p:spPr bwMode="auto">
          <a:xfrm>
            <a:off x="1617663" y="2205038"/>
            <a:ext cx="766762" cy="1100137"/>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6" name="KSO_Shape"/>
          <p:cNvSpPr/>
          <p:nvPr>
            <p:custDataLst>
              <p:tags r:id="rId9"/>
            </p:custDataLst>
          </p:nvPr>
        </p:nvSpPr>
        <p:spPr bwMode="auto">
          <a:xfrm>
            <a:off x="9748838" y="3536950"/>
            <a:ext cx="912812" cy="879475"/>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7" name="KSO_Shape"/>
          <p:cNvSpPr/>
          <p:nvPr>
            <p:custDataLst>
              <p:tags r:id="rId10"/>
            </p:custDataLst>
          </p:nvPr>
        </p:nvSpPr>
        <p:spPr>
          <a:xfrm>
            <a:off x="2349500" y="4518025"/>
            <a:ext cx="873125" cy="487363"/>
          </a:xfrm>
          <a:custGeom>
            <a:avLst/>
            <a:gdLst/>
            <a:ahLst/>
            <a:cxnLst/>
            <a:rect l="l" t="t"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8" name="KSO_Shape"/>
          <p:cNvSpPr/>
          <p:nvPr>
            <p:custDataLst>
              <p:tags r:id="rId11"/>
            </p:custDataLst>
          </p:nvPr>
        </p:nvSpPr>
        <p:spPr>
          <a:xfrm>
            <a:off x="8326438" y="1970088"/>
            <a:ext cx="785812" cy="73025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9" name="KSO_Shape"/>
          <p:cNvSpPr/>
          <p:nvPr>
            <p:custDataLst>
              <p:tags r:id="rId12"/>
            </p:custDataLst>
          </p:nvPr>
        </p:nvSpPr>
        <p:spPr bwMode="auto">
          <a:xfrm>
            <a:off x="7223125" y="4624388"/>
            <a:ext cx="731838" cy="885825"/>
          </a:xfrm>
          <a:custGeom>
            <a:avLst/>
            <a:gdLst>
              <a:gd name="T0" fmla="*/ 371445 w 968375"/>
              <a:gd name="T1" fmla="*/ 4170766 h 1170887"/>
              <a:gd name="T2" fmla="*/ 1792630 w 968375"/>
              <a:gd name="T3" fmla="*/ 4800430 h 1170887"/>
              <a:gd name="T4" fmla="*/ 3197663 w 968375"/>
              <a:gd name="T5" fmla="*/ 4203058 h 1170887"/>
              <a:gd name="T6" fmla="*/ 3407611 w 968375"/>
              <a:gd name="T7" fmla="*/ 4299927 h 1170887"/>
              <a:gd name="T8" fmla="*/ 1792630 w 968375"/>
              <a:gd name="T9" fmla="*/ 5042605 h 1170887"/>
              <a:gd name="T10" fmla="*/ 145346 w 968375"/>
              <a:gd name="T11" fmla="*/ 4267639 h 1170887"/>
              <a:gd name="T12" fmla="*/ 371445 w 968375"/>
              <a:gd name="T13" fmla="*/ 4170766 h 1170887"/>
              <a:gd name="T14" fmla="*/ 3746756 w 968375"/>
              <a:gd name="T15" fmla="*/ 2669270 h 1170887"/>
              <a:gd name="T16" fmla="*/ 4166650 w 968375"/>
              <a:gd name="T17" fmla="*/ 3185913 h 1170887"/>
              <a:gd name="T18" fmla="*/ 3633706 w 968375"/>
              <a:gd name="T19" fmla="*/ 3718701 h 1170887"/>
              <a:gd name="T20" fmla="*/ 3439911 w 968375"/>
              <a:gd name="T21" fmla="*/ 3686415 h 1170887"/>
              <a:gd name="T22" fmla="*/ 3569109 w 968375"/>
              <a:gd name="T23" fmla="*/ 3476526 h 1170887"/>
              <a:gd name="T24" fmla="*/ 3633706 w 968375"/>
              <a:gd name="T25" fmla="*/ 3492671 h 1170887"/>
              <a:gd name="T26" fmla="*/ 3924402 w 968375"/>
              <a:gd name="T27" fmla="*/ 3185913 h 1170887"/>
              <a:gd name="T28" fmla="*/ 3730608 w 968375"/>
              <a:gd name="T29" fmla="*/ 2911445 h 1170887"/>
              <a:gd name="T30" fmla="*/ 3746756 w 968375"/>
              <a:gd name="T31" fmla="*/ 2669270 h 1170887"/>
              <a:gd name="T32" fmla="*/ 3536810 w 968375"/>
              <a:gd name="T33" fmla="*/ 2314074 h 1170887"/>
              <a:gd name="T34" fmla="*/ 3569109 w 968375"/>
              <a:gd name="T35" fmla="*/ 2636978 h 1170887"/>
              <a:gd name="T36" fmla="*/ 1792630 w 968375"/>
              <a:gd name="T37" fmla="*/ 4412946 h 1170887"/>
              <a:gd name="T38" fmla="*/ 0 w 968375"/>
              <a:gd name="T39" fmla="*/ 2636978 h 1170887"/>
              <a:gd name="T40" fmla="*/ 32302 w 968375"/>
              <a:gd name="T41" fmla="*/ 2346365 h 1170887"/>
              <a:gd name="T42" fmla="*/ 1792630 w 968375"/>
              <a:gd name="T43" fmla="*/ 3266639 h 1170887"/>
              <a:gd name="T44" fmla="*/ 3536810 w 968375"/>
              <a:gd name="T45" fmla="*/ 2346365 h 1170887"/>
              <a:gd name="T46" fmla="*/ 3536810 w 968375"/>
              <a:gd name="T47" fmla="*/ 2314074 h 1170887"/>
              <a:gd name="T48" fmla="*/ 1792630 w 968375"/>
              <a:gd name="T49" fmla="*/ 1603686 h 1170887"/>
              <a:gd name="T50" fmla="*/ 3343009 w 968375"/>
              <a:gd name="T51" fmla="*/ 2346365 h 1170887"/>
              <a:gd name="T52" fmla="*/ 3326861 w 968375"/>
              <a:gd name="T53" fmla="*/ 2459381 h 1170887"/>
              <a:gd name="T54" fmla="*/ 1792630 w 968375"/>
              <a:gd name="T55" fmla="*/ 1942738 h 1170887"/>
              <a:gd name="T56" fmla="*/ 242248 w 968375"/>
              <a:gd name="T57" fmla="*/ 2459381 h 1170887"/>
              <a:gd name="T58" fmla="*/ 226095 w 968375"/>
              <a:gd name="T59" fmla="*/ 2346365 h 1170887"/>
              <a:gd name="T60" fmla="*/ 1792630 w 968375"/>
              <a:gd name="T61" fmla="*/ 1603686 h 1170887"/>
              <a:gd name="T62" fmla="*/ 2340261 w 968375"/>
              <a:gd name="T63" fmla="*/ 267425 h 1170887"/>
              <a:gd name="T64" fmla="*/ 2384732 w 968375"/>
              <a:gd name="T65" fmla="*/ 1604557 h 1170887"/>
              <a:gd name="T66" fmla="*/ 2340261 w 968375"/>
              <a:gd name="T67" fmla="*/ 267425 h 1170887"/>
              <a:gd name="T68" fmla="*/ 1183916 w 968375"/>
              <a:gd name="T69" fmla="*/ 178285 h 1170887"/>
              <a:gd name="T70" fmla="*/ 1228390 w 968375"/>
              <a:gd name="T71" fmla="*/ 1515418 h 1170887"/>
              <a:gd name="T72" fmla="*/ 1183916 w 968375"/>
              <a:gd name="T73" fmla="*/ 178285 h 1170887"/>
              <a:gd name="T74" fmla="*/ 1762085 w 968375"/>
              <a:gd name="T75" fmla="*/ 0 h 1170887"/>
              <a:gd name="T76" fmla="*/ 1806562 w 968375"/>
              <a:gd name="T77" fmla="*/ 1337130 h 1170887"/>
              <a:gd name="T78" fmla="*/ 176208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20" name="矩形 19"/>
          <p:cNvSpPr/>
          <p:nvPr>
            <p:custDataLst>
              <p:tags r:id="rId13"/>
            </p:custDataLst>
          </p:nvPr>
        </p:nvSpPr>
        <p:spPr>
          <a:xfrm>
            <a:off x="1614488" y="5457825"/>
            <a:ext cx="2365375" cy="369888"/>
          </a:xfrm>
          <a:prstGeom prst="rect">
            <a:avLst/>
          </a:prstGeom>
        </p:spPr>
        <p:txBody>
          <a:bodyPr anchor="ctr">
            <a:normAutofit fontScale="80000"/>
          </a:bodyPr>
          <a:lstStyle/>
          <a:p>
            <a:pPr algn="ctr" eaLnBrk="1" fontAlgn="auto" hangingPunct="1">
              <a:spcBef>
                <a:spcPts val="0"/>
              </a:spcBef>
              <a:spcAft>
                <a:spcPts val="0"/>
              </a:spcAft>
              <a:defRPr/>
            </a:pPr>
            <a:r>
              <a:rPr lang="en-US" altLang="zh-CN" dirty="0"/>
              <a:t>职业生涯后期</a:t>
            </a:r>
            <a:r>
              <a:rPr lang="zh-CN" altLang="en-US" dirty="0"/>
              <a:t>（</a:t>
            </a:r>
            <a:r>
              <a:rPr lang="en-US" altLang="zh-CN" dirty="0"/>
              <a:t>55</a:t>
            </a:r>
            <a:r>
              <a:rPr lang="zh-CN" altLang="en-US" dirty="0"/>
              <a:t>岁之后）</a:t>
            </a:r>
            <a:endParaRPr lang="zh-CN" altLang="en-US" dirty="0"/>
          </a:p>
        </p:txBody>
      </p:sp>
      <p:sp>
        <p:nvSpPr>
          <p:cNvPr id="21" name="矩形 20"/>
          <p:cNvSpPr/>
          <p:nvPr>
            <p:custDataLst>
              <p:tags r:id="rId14"/>
            </p:custDataLst>
          </p:nvPr>
        </p:nvSpPr>
        <p:spPr>
          <a:xfrm>
            <a:off x="6402388" y="5740400"/>
            <a:ext cx="2366962"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a:t>职业生涯中期(40—55岁)</a:t>
            </a:r>
            <a:endParaRPr lang="en-US" altLang="zh-CN" dirty="0"/>
          </a:p>
        </p:txBody>
      </p:sp>
      <p:sp>
        <p:nvSpPr>
          <p:cNvPr id="22" name="矩形 21"/>
          <p:cNvSpPr/>
          <p:nvPr>
            <p:custDataLst>
              <p:tags r:id="rId15"/>
            </p:custDataLst>
          </p:nvPr>
        </p:nvSpPr>
        <p:spPr>
          <a:xfrm>
            <a:off x="9034463" y="4764088"/>
            <a:ext cx="2365375" cy="369887"/>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职业生涯初期(25—40岁)</a:t>
            </a:r>
            <a:endParaRPr lang="en-US" altLang="zh-CN" dirty="0"/>
          </a:p>
        </p:txBody>
      </p:sp>
      <p:sp>
        <p:nvSpPr>
          <p:cNvPr id="23" name="矩形 22"/>
          <p:cNvSpPr/>
          <p:nvPr>
            <p:custDataLst>
              <p:tags r:id="rId16"/>
            </p:custDataLst>
          </p:nvPr>
        </p:nvSpPr>
        <p:spPr>
          <a:xfrm>
            <a:off x="792163" y="3606800"/>
            <a:ext cx="2270125"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职业准备阶段(0—18岁)</a:t>
            </a:r>
            <a:endParaRPr lang="en-US" altLang="zh-CN" dirty="0"/>
          </a:p>
        </p:txBody>
      </p:sp>
      <p:cxnSp>
        <p:nvCxnSpPr>
          <p:cNvPr id="26" name="直接连接符 25"/>
          <p:cNvCxnSpPr>
            <a:stCxn id="9" idx="6"/>
          </p:cNvCxnSpPr>
          <p:nvPr>
            <p:custDataLst>
              <p:tags r:id="rId17"/>
            </p:custDataLst>
          </p:nvPr>
        </p:nvCxnSpPr>
        <p:spPr>
          <a:xfrm>
            <a:off x="2786063" y="2754313"/>
            <a:ext cx="1984375" cy="4365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8"/>
            </p:custDataLst>
          </p:nvPr>
        </p:nvCxnSpPr>
        <p:spPr>
          <a:xfrm flipV="1">
            <a:off x="3390900" y="3933825"/>
            <a:ext cx="1506538" cy="6286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8" idx="5"/>
            <a:endCxn id="13" idx="1"/>
          </p:cNvCxnSpPr>
          <p:nvPr>
            <p:custDataLst>
              <p:tags r:id="rId19"/>
            </p:custDataLst>
          </p:nvPr>
        </p:nvCxnSpPr>
        <p:spPr>
          <a:xfrm>
            <a:off x="6691313" y="4248150"/>
            <a:ext cx="450850" cy="3730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0"/>
            </p:custDataLst>
          </p:nvPr>
        </p:nvCxnSpPr>
        <p:spPr>
          <a:xfrm flipV="1">
            <a:off x="6929438" y="2560638"/>
            <a:ext cx="1230312" cy="4540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10" idx="2"/>
          </p:cNvCxnSpPr>
          <p:nvPr>
            <p:custDataLst>
              <p:tags r:id="rId21"/>
            </p:custDataLst>
          </p:nvPr>
        </p:nvCxnSpPr>
        <p:spPr>
          <a:xfrm>
            <a:off x="6956425" y="3668713"/>
            <a:ext cx="2463800" cy="30797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22"/>
            </p:custDataLst>
          </p:nvPr>
        </p:nvSpPr>
        <p:spPr>
          <a:xfrm>
            <a:off x="4057650" y="5035550"/>
            <a:ext cx="2312988" cy="923925"/>
          </a:xfrm>
          <a:prstGeom prst="rect">
            <a:avLst/>
          </a:prstGeom>
        </p:spPr>
        <p:txBody>
          <a:bodyPr>
            <a:normAutofit/>
          </a:bodyPr>
          <a:lstStyle/>
          <a:p>
            <a:pPr algn="ctr" eaLnBrk="1" fontAlgn="auto" hangingPunct="1">
              <a:spcBef>
                <a:spcPts val="0"/>
              </a:spcBef>
              <a:spcAft>
                <a:spcPts val="0"/>
              </a:spcAft>
              <a:defRPr/>
            </a:pPr>
            <a:r>
              <a:rPr lang="zh-CN" altLang="en-US" dirty="0"/>
              <a:t>格林豪斯的学说</a:t>
            </a:r>
            <a:endParaRPr lang="zh-CN" altLang="en-US" dirty="0"/>
          </a:p>
        </p:txBody>
      </p:sp>
      <p:sp>
        <p:nvSpPr>
          <p:cNvPr id="29" name="矩形 28"/>
          <p:cNvSpPr/>
          <p:nvPr>
            <p:custDataLst>
              <p:tags r:id="rId23"/>
            </p:custDataLst>
          </p:nvPr>
        </p:nvSpPr>
        <p:spPr>
          <a:xfrm>
            <a:off x="7559675" y="2944813"/>
            <a:ext cx="2365375" cy="368300"/>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进入组织阶段(18一25岁)</a:t>
            </a:r>
            <a:endParaRPr lang="en-US" altLang="zh-CN" dirty="0"/>
          </a:p>
        </p:txBody>
      </p:sp>
      <p:sp>
        <p:nvSpPr>
          <p:cNvPr id="36" name="内容占位符 2"/>
          <p:cNvSpPr>
            <a:spLocks noGrp="1"/>
          </p:cNvSpPr>
          <p:nvPr/>
        </p:nvSpPr>
        <p:spPr>
          <a:xfrm>
            <a:off x="686063" y="201299"/>
            <a:ext cx="7560840" cy="782714"/>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165" fontAlgn="base">
              <a:lnSpc>
                <a:spcPct val="150000"/>
              </a:lnSpc>
              <a:spcBef>
                <a:spcPct val="0"/>
              </a:spcBef>
              <a:spcAft>
                <a:spcPct val="0"/>
              </a:spcAft>
              <a:buNone/>
              <a:defRPr/>
            </a:pPr>
            <a:r>
              <a:rPr kumimoji="1" lang="zh-CN" altLang="en-US" sz="24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（二）</a:t>
            </a: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职业生涯发展阶段</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ustDataLst>
      <p:tags r:id="rId2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4770438" y="2327275"/>
            <a:ext cx="2251075" cy="2251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9" name="椭圆 8"/>
          <p:cNvSpPr/>
          <p:nvPr>
            <p:custDataLst>
              <p:tags r:id="rId2"/>
            </p:custDataLst>
          </p:nvPr>
        </p:nvSpPr>
        <p:spPr>
          <a:xfrm>
            <a:off x="1216025" y="1970088"/>
            <a:ext cx="1570038" cy="157003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0" name="椭圆 9"/>
          <p:cNvSpPr/>
          <p:nvPr>
            <p:custDataLst>
              <p:tags r:id="rId3"/>
            </p:custDataLst>
          </p:nvPr>
        </p:nvSpPr>
        <p:spPr>
          <a:xfrm>
            <a:off x="9420225" y="3190875"/>
            <a:ext cx="1570038" cy="157162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1" name="椭圆 10"/>
          <p:cNvSpPr/>
          <p:nvPr>
            <p:custDataLst>
              <p:tags r:id="rId4"/>
            </p:custDataLst>
          </p:nvPr>
        </p:nvSpPr>
        <p:spPr>
          <a:xfrm>
            <a:off x="8086725" y="1695450"/>
            <a:ext cx="1263650" cy="12636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2" name="椭圆 11"/>
          <p:cNvSpPr/>
          <p:nvPr>
            <p:custDataLst>
              <p:tags r:id="rId5"/>
            </p:custDataLst>
          </p:nvPr>
        </p:nvSpPr>
        <p:spPr>
          <a:xfrm>
            <a:off x="2154238" y="4130675"/>
            <a:ext cx="1263650" cy="12636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3" name="椭圆 12"/>
          <p:cNvSpPr/>
          <p:nvPr>
            <p:custDataLst>
              <p:tags r:id="rId6"/>
            </p:custDataLst>
          </p:nvPr>
        </p:nvSpPr>
        <p:spPr>
          <a:xfrm>
            <a:off x="6956425" y="4435475"/>
            <a:ext cx="1263650" cy="1263650"/>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4" name="KSO_Shape"/>
          <p:cNvSpPr/>
          <p:nvPr>
            <p:custDataLst>
              <p:tags r:id="rId7"/>
            </p:custDataLst>
          </p:nvPr>
        </p:nvSpPr>
        <p:spPr bwMode="auto">
          <a:xfrm>
            <a:off x="5259388" y="3014663"/>
            <a:ext cx="1273175" cy="87471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5" name="KSO_Shape"/>
          <p:cNvSpPr/>
          <p:nvPr>
            <p:custDataLst>
              <p:tags r:id="rId8"/>
            </p:custDataLst>
          </p:nvPr>
        </p:nvSpPr>
        <p:spPr bwMode="auto">
          <a:xfrm>
            <a:off x="1617663" y="2205038"/>
            <a:ext cx="766762" cy="1100137"/>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6" name="KSO_Shape"/>
          <p:cNvSpPr/>
          <p:nvPr>
            <p:custDataLst>
              <p:tags r:id="rId9"/>
            </p:custDataLst>
          </p:nvPr>
        </p:nvSpPr>
        <p:spPr bwMode="auto">
          <a:xfrm>
            <a:off x="9748838" y="3536950"/>
            <a:ext cx="912812" cy="879475"/>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17" name="KSO_Shape"/>
          <p:cNvSpPr/>
          <p:nvPr>
            <p:custDataLst>
              <p:tags r:id="rId10"/>
            </p:custDataLst>
          </p:nvPr>
        </p:nvSpPr>
        <p:spPr>
          <a:xfrm>
            <a:off x="2349500" y="4518025"/>
            <a:ext cx="873125" cy="487363"/>
          </a:xfrm>
          <a:custGeom>
            <a:avLst/>
            <a:gdLst/>
            <a:ahLst/>
            <a:cxnLst/>
            <a:rect l="l" t="t"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8" name="KSO_Shape"/>
          <p:cNvSpPr/>
          <p:nvPr>
            <p:custDataLst>
              <p:tags r:id="rId11"/>
            </p:custDataLst>
          </p:nvPr>
        </p:nvSpPr>
        <p:spPr>
          <a:xfrm>
            <a:off x="8326438" y="1970088"/>
            <a:ext cx="785812" cy="73025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endParaRPr>
          </a:p>
        </p:txBody>
      </p:sp>
      <p:sp>
        <p:nvSpPr>
          <p:cNvPr id="19" name="KSO_Shape"/>
          <p:cNvSpPr/>
          <p:nvPr>
            <p:custDataLst>
              <p:tags r:id="rId12"/>
            </p:custDataLst>
          </p:nvPr>
        </p:nvSpPr>
        <p:spPr bwMode="auto">
          <a:xfrm>
            <a:off x="7223125" y="4624388"/>
            <a:ext cx="731838" cy="885825"/>
          </a:xfrm>
          <a:custGeom>
            <a:avLst/>
            <a:gdLst>
              <a:gd name="T0" fmla="*/ 371445 w 968375"/>
              <a:gd name="T1" fmla="*/ 4170766 h 1170887"/>
              <a:gd name="T2" fmla="*/ 1792630 w 968375"/>
              <a:gd name="T3" fmla="*/ 4800430 h 1170887"/>
              <a:gd name="T4" fmla="*/ 3197663 w 968375"/>
              <a:gd name="T5" fmla="*/ 4203058 h 1170887"/>
              <a:gd name="T6" fmla="*/ 3407611 w 968375"/>
              <a:gd name="T7" fmla="*/ 4299927 h 1170887"/>
              <a:gd name="T8" fmla="*/ 1792630 w 968375"/>
              <a:gd name="T9" fmla="*/ 5042605 h 1170887"/>
              <a:gd name="T10" fmla="*/ 145346 w 968375"/>
              <a:gd name="T11" fmla="*/ 4267639 h 1170887"/>
              <a:gd name="T12" fmla="*/ 371445 w 968375"/>
              <a:gd name="T13" fmla="*/ 4170766 h 1170887"/>
              <a:gd name="T14" fmla="*/ 3746756 w 968375"/>
              <a:gd name="T15" fmla="*/ 2669270 h 1170887"/>
              <a:gd name="T16" fmla="*/ 4166650 w 968375"/>
              <a:gd name="T17" fmla="*/ 3185913 h 1170887"/>
              <a:gd name="T18" fmla="*/ 3633706 w 968375"/>
              <a:gd name="T19" fmla="*/ 3718701 h 1170887"/>
              <a:gd name="T20" fmla="*/ 3439911 w 968375"/>
              <a:gd name="T21" fmla="*/ 3686415 h 1170887"/>
              <a:gd name="T22" fmla="*/ 3569109 w 968375"/>
              <a:gd name="T23" fmla="*/ 3476526 h 1170887"/>
              <a:gd name="T24" fmla="*/ 3633706 w 968375"/>
              <a:gd name="T25" fmla="*/ 3492671 h 1170887"/>
              <a:gd name="T26" fmla="*/ 3924402 w 968375"/>
              <a:gd name="T27" fmla="*/ 3185913 h 1170887"/>
              <a:gd name="T28" fmla="*/ 3730608 w 968375"/>
              <a:gd name="T29" fmla="*/ 2911445 h 1170887"/>
              <a:gd name="T30" fmla="*/ 3746756 w 968375"/>
              <a:gd name="T31" fmla="*/ 2669270 h 1170887"/>
              <a:gd name="T32" fmla="*/ 3536810 w 968375"/>
              <a:gd name="T33" fmla="*/ 2314074 h 1170887"/>
              <a:gd name="T34" fmla="*/ 3569109 w 968375"/>
              <a:gd name="T35" fmla="*/ 2636978 h 1170887"/>
              <a:gd name="T36" fmla="*/ 1792630 w 968375"/>
              <a:gd name="T37" fmla="*/ 4412946 h 1170887"/>
              <a:gd name="T38" fmla="*/ 0 w 968375"/>
              <a:gd name="T39" fmla="*/ 2636978 h 1170887"/>
              <a:gd name="T40" fmla="*/ 32302 w 968375"/>
              <a:gd name="T41" fmla="*/ 2346365 h 1170887"/>
              <a:gd name="T42" fmla="*/ 1792630 w 968375"/>
              <a:gd name="T43" fmla="*/ 3266639 h 1170887"/>
              <a:gd name="T44" fmla="*/ 3536810 w 968375"/>
              <a:gd name="T45" fmla="*/ 2346365 h 1170887"/>
              <a:gd name="T46" fmla="*/ 3536810 w 968375"/>
              <a:gd name="T47" fmla="*/ 2314074 h 1170887"/>
              <a:gd name="T48" fmla="*/ 1792630 w 968375"/>
              <a:gd name="T49" fmla="*/ 1603686 h 1170887"/>
              <a:gd name="T50" fmla="*/ 3343009 w 968375"/>
              <a:gd name="T51" fmla="*/ 2346365 h 1170887"/>
              <a:gd name="T52" fmla="*/ 3326861 w 968375"/>
              <a:gd name="T53" fmla="*/ 2459381 h 1170887"/>
              <a:gd name="T54" fmla="*/ 1792630 w 968375"/>
              <a:gd name="T55" fmla="*/ 1942738 h 1170887"/>
              <a:gd name="T56" fmla="*/ 242248 w 968375"/>
              <a:gd name="T57" fmla="*/ 2459381 h 1170887"/>
              <a:gd name="T58" fmla="*/ 226095 w 968375"/>
              <a:gd name="T59" fmla="*/ 2346365 h 1170887"/>
              <a:gd name="T60" fmla="*/ 1792630 w 968375"/>
              <a:gd name="T61" fmla="*/ 1603686 h 1170887"/>
              <a:gd name="T62" fmla="*/ 2340261 w 968375"/>
              <a:gd name="T63" fmla="*/ 267425 h 1170887"/>
              <a:gd name="T64" fmla="*/ 2384732 w 968375"/>
              <a:gd name="T65" fmla="*/ 1604557 h 1170887"/>
              <a:gd name="T66" fmla="*/ 2340261 w 968375"/>
              <a:gd name="T67" fmla="*/ 267425 h 1170887"/>
              <a:gd name="T68" fmla="*/ 1183916 w 968375"/>
              <a:gd name="T69" fmla="*/ 178285 h 1170887"/>
              <a:gd name="T70" fmla="*/ 1228390 w 968375"/>
              <a:gd name="T71" fmla="*/ 1515418 h 1170887"/>
              <a:gd name="T72" fmla="*/ 1183916 w 968375"/>
              <a:gd name="T73" fmla="*/ 178285 h 1170887"/>
              <a:gd name="T74" fmla="*/ 1762085 w 968375"/>
              <a:gd name="T75" fmla="*/ 0 h 1170887"/>
              <a:gd name="T76" fmla="*/ 1806562 w 968375"/>
              <a:gd name="T77" fmla="*/ 1337130 h 1170887"/>
              <a:gd name="T78" fmla="*/ 1762085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bg1">
                  <a:lumMod val="95000"/>
                </a:schemeClr>
              </a:solidFill>
            </a:endParaRPr>
          </a:p>
        </p:txBody>
      </p:sp>
      <p:sp>
        <p:nvSpPr>
          <p:cNvPr id="20" name="矩形 19"/>
          <p:cNvSpPr/>
          <p:nvPr>
            <p:custDataLst>
              <p:tags r:id="rId13"/>
            </p:custDataLst>
          </p:nvPr>
        </p:nvSpPr>
        <p:spPr>
          <a:xfrm>
            <a:off x="1614488" y="5457825"/>
            <a:ext cx="2365375" cy="369888"/>
          </a:xfrm>
          <a:prstGeom prst="rect">
            <a:avLst/>
          </a:prstGeom>
        </p:spPr>
        <p:txBody>
          <a:bodyPr anchor="ctr">
            <a:normAutofit fontScale="90000"/>
          </a:bodyPr>
          <a:lstStyle/>
          <a:p>
            <a:pPr algn="ctr" eaLnBrk="1" fontAlgn="auto" hangingPunct="1">
              <a:spcBef>
                <a:spcPts val="0"/>
              </a:spcBef>
              <a:spcAft>
                <a:spcPts val="0"/>
              </a:spcAft>
              <a:defRPr/>
            </a:pPr>
            <a:r>
              <a:rPr dirty="0"/>
              <a:t>衰退期(65岁以后)</a:t>
            </a:r>
            <a:endParaRPr dirty="0"/>
          </a:p>
        </p:txBody>
      </p:sp>
      <p:sp>
        <p:nvSpPr>
          <p:cNvPr id="21" name="矩形 20"/>
          <p:cNvSpPr/>
          <p:nvPr>
            <p:custDataLst>
              <p:tags r:id="rId14"/>
            </p:custDataLst>
          </p:nvPr>
        </p:nvSpPr>
        <p:spPr>
          <a:xfrm>
            <a:off x="6402388" y="5740400"/>
            <a:ext cx="2366962"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a:t>维持期(45岁至65岁)</a:t>
            </a:r>
            <a:endParaRPr lang="en-US" altLang="zh-CN"/>
          </a:p>
        </p:txBody>
      </p:sp>
      <p:sp>
        <p:nvSpPr>
          <p:cNvPr id="22" name="矩形 21"/>
          <p:cNvSpPr/>
          <p:nvPr>
            <p:custDataLst>
              <p:tags r:id="rId15"/>
            </p:custDataLst>
          </p:nvPr>
        </p:nvSpPr>
        <p:spPr>
          <a:xfrm>
            <a:off x="9034463" y="4764088"/>
            <a:ext cx="2365375" cy="369887"/>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建立期(25岁至44岁))</a:t>
            </a:r>
            <a:endParaRPr lang="en-US" altLang="zh-CN" dirty="0"/>
          </a:p>
        </p:txBody>
      </p:sp>
      <p:sp>
        <p:nvSpPr>
          <p:cNvPr id="23" name="矩形 22"/>
          <p:cNvSpPr/>
          <p:nvPr>
            <p:custDataLst>
              <p:tags r:id="rId16"/>
            </p:custDataLst>
          </p:nvPr>
        </p:nvSpPr>
        <p:spPr>
          <a:xfrm>
            <a:off x="792163" y="3606800"/>
            <a:ext cx="2270125" cy="369888"/>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成长期(出生至14岁)</a:t>
            </a:r>
            <a:endParaRPr lang="en-US" altLang="zh-CN" dirty="0"/>
          </a:p>
        </p:txBody>
      </p:sp>
      <p:cxnSp>
        <p:nvCxnSpPr>
          <p:cNvPr id="26" name="直接连接符 25"/>
          <p:cNvCxnSpPr>
            <a:stCxn id="9" idx="6"/>
          </p:cNvCxnSpPr>
          <p:nvPr>
            <p:custDataLst>
              <p:tags r:id="rId17"/>
            </p:custDataLst>
          </p:nvPr>
        </p:nvCxnSpPr>
        <p:spPr>
          <a:xfrm>
            <a:off x="2786063" y="2754313"/>
            <a:ext cx="1984375" cy="4365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8"/>
            </p:custDataLst>
          </p:nvPr>
        </p:nvCxnSpPr>
        <p:spPr>
          <a:xfrm flipV="1">
            <a:off x="3390900" y="3933825"/>
            <a:ext cx="1506538" cy="6286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8" idx="5"/>
            <a:endCxn id="13" idx="1"/>
          </p:cNvCxnSpPr>
          <p:nvPr>
            <p:custDataLst>
              <p:tags r:id="rId19"/>
            </p:custDataLst>
          </p:nvPr>
        </p:nvCxnSpPr>
        <p:spPr>
          <a:xfrm>
            <a:off x="6691313" y="4248150"/>
            <a:ext cx="450850" cy="3730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0"/>
            </p:custDataLst>
          </p:nvPr>
        </p:nvCxnSpPr>
        <p:spPr>
          <a:xfrm flipV="1">
            <a:off x="6929438" y="2560638"/>
            <a:ext cx="1230312" cy="4540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10" idx="2"/>
          </p:cNvCxnSpPr>
          <p:nvPr>
            <p:custDataLst>
              <p:tags r:id="rId21"/>
            </p:custDataLst>
          </p:nvPr>
        </p:nvCxnSpPr>
        <p:spPr>
          <a:xfrm>
            <a:off x="6956425" y="3668713"/>
            <a:ext cx="2463800" cy="30797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22"/>
            </p:custDataLst>
          </p:nvPr>
        </p:nvSpPr>
        <p:spPr>
          <a:xfrm>
            <a:off x="4057650" y="5035550"/>
            <a:ext cx="2475230" cy="923925"/>
          </a:xfrm>
          <a:prstGeom prst="rect">
            <a:avLst/>
          </a:prstGeom>
        </p:spPr>
        <p:txBody>
          <a:bodyPr>
            <a:normAutofit/>
          </a:bodyPr>
          <a:lstStyle/>
          <a:p>
            <a:pPr algn="ctr" eaLnBrk="1" fontAlgn="auto" hangingPunct="1">
              <a:spcBef>
                <a:spcPts val="0"/>
              </a:spcBef>
              <a:spcAft>
                <a:spcPts val="0"/>
              </a:spcAft>
              <a:defRPr/>
            </a:pPr>
            <a:r>
              <a:rPr lang="zh-CN" altLang="en-US" dirty="0"/>
              <a:t>舒伯生涯发展阶段理论</a:t>
            </a:r>
            <a:endParaRPr lang="zh-CN" altLang="en-US" dirty="0"/>
          </a:p>
        </p:txBody>
      </p:sp>
      <p:sp>
        <p:nvSpPr>
          <p:cNvPr id="29" name="矩形 28"/>
          <p:cNvSpPr/>
          <p:nvPr>
            <p:custDataLst>
              <p:tags r:id="rId23"/>
            </p:custDataLst>
          </p:nvPr>
        </p:nvSpPr>
        <p:spPr>
          <a:xfrm>
            <a:off x="7559675" y="2944813"/>
            <a:ext cx="2365375" cy="368300"/>
          </a:xfrm>
          <a:prstGeom prst="rect">
            <a:avLst/>
          </a:prstGeom>
        </p:spPr>
        <p:txBody>
          <a:bodyPr anchor="ctr">
            <a:normAutofit fontScale="90000"/>
          </a:bodyPr>
          <a:lstStyle/>
          <a:p>
            <a:pPr algn="ctr" eaLnBrk="1" fontAlgn="auto" hangingPunct="1">
              <a:spcBef>
                <a:spcPts val="0"/>
              </a:spcBef>
              <a:spcAft>
                <a:spcPts val="0"/>
              </a:spcAft>
              <a:defRPr/>
            </a:pPr>
            <a:r>
              <a:rPr lang="en-US" altLang="zh-CN" dirty="0"/>
              <a:t>探索期(15岁至24岁))</a:t>
            </a:r>
            <a:endParaRPr lang="en-US" altLang="zh-CN" dirty="0"/>
          </a:p>
        </p:txBody>
      </p:sp>
      <p:sp>
        <p:nvSpPr>
          <p:cNvPr id="36" name="内容占位符 2"/>
          <p:cNvSpPr>
            <a:spLocks noGrp="1"/>
          </p:cNvSpPr>
          <p:nvPr/>
        </p:nvSpPr>
        <p:spPr>
          <a:xfrm>
            <a:off x="686063" y="201299"/>
            <a:ext cx="7560840" cy="782714"/>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165" fontAlgn="base">
              <a:lnSpc>
                <a:spcPct val="150000"/>
              </a:lnSpc>
              <a:spcBef>
                <a:spcPct val="0"/>
              </a:spcBef>
              <a:spcAft>
                <a:spcPct val="0"/>
              </a:spcAft>
              <a:buNone/>
              <a:defRPr/>
            </a:pPr>
            <a:r>
              <a:rPr kumimoji="1" lang="zh-CN" altLang="en-US" sz="24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（二）</a:t>
            </a: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职业生涯发展阶段</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ustDataLst>
      <p:tags r:id="rId2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942340" y="746760"/>
            <a:ext cx="4403725" cy="708025"/>
          </a:xfrm>
          <a:prstGeom prst="rect">
            <a:avLst/>
          </a:prstGeom>
          <a:noFill/>
        </p:spPr>
        <p:txBody>
          <a:bodyPr wrap="square" rtlCol="0" anchor="b" anchorCtr="0">
            <a:normAutofit/>
          </a:bodyPr>
          <a:lstStyle/>
          <a:p>
            <a:pPr algn="ctr"/>
            <a:r>
              <a:rPr lang="zh-CN" altLang="en-US" sz="3600" b="1">
                <a:solidFill>
                  <a:schemeClr val="accent2"/>
                </a:solidFill>
                <a:latin typeface="+mj-lt"/>
                <a:ea typeface="+mj-ea"/>
                <a:cs typeface="+mj-cs"/>
              </a:rPr>
              <a:t>二、职业生涯规划  </a:t>
            </a:r>
            <a:endParaRPr lang="zh-CN" altLang="en-US" sz="3600" b="1">
              <a:solidFill>
                <a:schemeClr val="accent2"/>
              </a:solidFill>
              <a:latin typeface="+mj-lt"/>
              <a:ea typeface="+mj-ea"/>
              <a:cs typeface="+mj-cs"/>
            </a:endParaRPr>
          </a:p>
        </p:txBody>
      </p:sp>
      <p:sp>
        <p:nvSpPr>
          <p:cNvPr id="24" name="矩形: 圆角 23"/>
          <p:cNvSpPr/>
          <p:nvPr>
            <p:custDataLst>
              <p:tags r:id="rId2"/>
            </p:custDataLst>
          </p:nvPr>
        </p:nvSpPr>
        <p:spPr>
          <a:xfrm>
            <a:off x="1598637" y="3159777"/>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01</a:t>
            </a:r>
            <a:endParaRPr lang="zh-CN" altLang="en-US" sz="2400" b="1" dirty="0">
              <a:solidFill>
                <a:schemeClr val="tx1"/>
              </a:solidFill>
            </a:endParaRPr>
          </a:p>
        </p:txBody>
      </p:sp>
      <p:sp>
        <p:nvSpPr>
          <p:cNvPr id="38" name="文本框 37"/>
          <p:cNvSpPr txBox="1"/>
          <p:nvPr>
            <p:custDataLst>
              <p:tags r:id="rId3"/>
            </p:custDataLst>
          </p:nvPr>
        </p:nvSpPr>
        <p:spPr>
          <a:xfrm>
            <a:off x="2475691" y="2837851"/>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可行性</a:t>
            </a:r>
            <a:endParaRPr lang="zh-CN" altLang="en-US" sz="2400" dirty="0">
              <a:solidFill>
                <a:schemeClr val="tx1"/>
              </a:solidFill>
              <a:ea typeface="+mj-ea"/>
              <a:cs typeface="+mj-cs"/>
            </a:endParaRPr>
          </a:p>
        </p:txBody>
      </p:sp>
      <p:sp>
        <p:nvSpPr>
          <p:cNvPr id="39" name="文本框 38"/>
          <p:cNvSpPr txBox="1"/>
          <p:nvPr>
            <p:custDataLst>
              <p:tags r:id="rId4"/>
            </p:custDataLst>
          </p:nvPr>
        </p:nvSpPr>
        <p:spPr>
          <a:xfrm>
            <a:off x="2475693" y="3564149"/>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有事实依据</a:t>
            </a:r>
            <a:endParaRPr lang="zh-CN" altLang="en-US" sz="1800" dirty="0">
              <a:solidFill>
                <a:schemeClr val="tx1"/>
              </a:solidFill>
            </a:endParaRPr>
          </a:p>
        </p:txBody>
      </p:sp>
      <p:sp>
        <p:nvSpPr>
          <p:cNvPr id="41" name="矩形: 圆角 23"/>
          <p:cNvSpPr/>
          <p:nvPr>
            <p:custDataLst>
              <p:tags r:id="rId5"/>
            </p:custDataLst>
          </p:nvPr>
        </p:nvSpPr>
        <p:spPr>
          <a:xfrm>
            <a:off x="6544100" y="3159777"/>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02</a:t>
            </a:r>
            <a:endParaRPr lang="zh-CN" altLang="en-US" sz="2400" b="1" dirty="0">
              <a:solidFill>
                <a:schemeClr val="tx1"/>
              </a:solidFill>
            </a:endParaRPr>
          </a:p>
        </p:txBody>
      </p:sp>
      <p:sp>
        <p:nvSpPr>
          <p:cNvPr id="42" name="文本框 41"/>
          <p:cNvSpPr txBox="1"/>
          <p:nvPr>
            <p:custDataLst>
              <p:tags r:id="rId6"/>
            </p:custDataLst>
          </p:nvPr>
        </p:nvSpPr>
        <p:spPr>
          <a:xfrm>
            <a:off x="7421154" y="2837851"/>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适时性</a:t>
            </a:r>
            <a:endParaRPr lang="zh-CN" altLang="en-US" sz="2400" dirty="0">
              <a:solidFill>
                <a:schemeClr val="tx1"/>
              </a:solidFill>
              <a:ea typeface="+mj-ea"/>
              <a:cs typeface="+mj-cs"/>
            </a:endParaRPr>
          </a:p>
        </p:txBody>
      </p:sp>
      <p:sp>
        <p:nvSpPr>
          <p:cNvPr id="43" name="文本框 42"/>
          <p:cNvSpPr txBox="1"/>
          <p:nvPr>
            <p:custDataLst>
              <p:tags r:id="rId7"/>
            </p:custDataLst>
          </p:nvPr>
        </p:nvSpPr>
        <p:spPr>
          <a:xfrm>
            <a:off x="7421245" y="3564255"/>
            <a:ext cx="3277235" cy="593090"/>
          </a:xfrm>
          <a:prstGeom prst="rect">
            <a:avLst/>
          </a:prstGeom>
        </p:spPr>
        <p:txBody>
          <a:bodyPr wrap="square" lIns="90000" tIns="46800" rIns="90000" bIns="46800">
            <a:normAutofit fontScale="80000"/>
          </a:bodyPr>
          <a:lstStyle>
            <a:defPPr>
              <a:defRPr lang="zh-CN"/>
            </a:defPPr>
            <a:lvl1pPr algn="just">
              <a:defRPr sz="1400">
                <a:solidFill>
                  <a:srgbClr val="474546"/>
                </a:solidFill>
              </a:defRPr>
            </a:lvl1pPr>
          </a:lstStyle>
          <a:p>
            <a:pPr algn="l"/>
            <a:r>
              <a:rPr lang="zh-CN" altLang="en-US" sz="1800" dirty="0">
                <a:solidFill>
                  <a:schemeClr val="tx1"/>
                </a:solidFill>
              </a:rPr>
              <a:t>各项主要活动何时实施、何时完成，都应有时间和时序上的妥善安排</a:t>
            </a:r>
            <a:endParaRPr lang="zh-CN" altLang="en-US" sz="1800" dirty="0">
              <a:solidFill>
                <a:schemeClr val="tx1"/>
              </a:solidFill>
            </a:endParaRPr>
          </a:p>
        </p:txBody>
      </p:sp>
      <p:sp>
        <p:nvSpPr>
          <p:cNvPr id="48" name="矩形: 圆角 23"/>
          <p:cNvSpPr/>
          <p:nvPr>
            <p:custDataLst>
              <p:tags r:id="rId8"/>
            </p:custDataLst>
          </p:nvPr>
        </p:nvSpPr>
        <p:spPr>
          <a:xfrm>
            <a:off x="1598637" y="4896579"/>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03</a:t>
            </a:r>
            <a:endParaRPr lang="zh-CN" altLang="en-US" sz="2400" b="1" dirty="0">
              <a:solidFill>
                <a:schemeClr val="tx1"/>
              </a:solidFill>
            </a:endParaRPr>
          </a:p>
        </p:txBody>
      </p:sp>
      <p:sp>
        <p:nvSpPr>
          <p:cNvPr id="49" name="文本框 48"/>
          <p:cNvSpPr txBox="1"/>
          <p:nvPr>
            <p:custDataLst>
              <p:tags r:id="rId9"/>
            </p:custDataLst>
          </p:nvPr>
        </p:nvSpPr>
        <p:spPr>
          <a:xfrm>
            <a:off x="2475691" y="4574653"/>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适应性</a:t>
            </a:r>
            <a:endParaRPr lang="zh-CN" altLang="en-US" sz="2400" dirty="0">
              <a:solidFill>
                <a:schemeClr val="tx1"/>
              </a:solidFill>
              <a:ea typeface="+mj-ea"/>
              <a:cs typeface="+mj-cs"/>
            </a:endParaRPr>
          </a:p>
        </p:txBody>
      </p:sp>
      <p:sp>
        <p:nvSpPr>
          <p:cNvPr id="50" name="文本框 49"/>
          <p:cNvSpPr txBox="1"/>
          <p:nvPr>
            <p:custDataLst>
              <p:tags r:id="rId10"/>
            </p:custDataLst>
          </p:nvPr>
        </p:nvSpPr>
        <p:spPr>
          <a:xfrm>
            <a:off x="2475693" y="5300951"/>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适应考虑多种可变因素</a:t>
            </a:r>
            <a:endParaRPr lang="zh-CN" altLang="en-US" sz="1800" dirty="0">
              <a:solidFill>
                <a:schemeClr val="tx1"/>
              </a:solidFill>
            </a:endParaRPr>
          </a:p>
        </p:txBody>
      </p:sp>
      <p:sp>
        <p:nvSpPr>
          <p:cNvPr id="51" name="矩形: 圆角 23"/>
          <p:cNvSpPr/>
          <p:nvPr>
            <p:custDataLst>
              <p:tags r:id="rId11"/>
            </p:custDataLst>
          </p:nvPr>
        </p:nvSpPr>
        <p:spPr>
          <a:xfrm>
            <a:off x="6544100" y="4896579"/>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04</a:t>
            </a:r>
            <a:endParaRPr lang="zh-CN" altLang="en-US" sz="2400" b="1" dirty="0">
              <a:solidFill>
                <a:schemeClr val="tx1"/>
              </a:solidFill>
            </a:endParaRPr>
          </a:p>
        </p:txBody>
      </p:sp>
      <p:sp>
        <p:nvSpPr>
          <p:cNvPr id="52" name="文本框 51"/>
          <p:cNvSpPr txBox="1"/>
          <p:nvPr>
            <p:custDataLst>
              <p:tags r:id="rId12"/>
            </p:custDataLst>
          </p:nvPr>
        </p:nvSpPr>
        <p:spPr>
          <a:xfrm>
            <a:off x="7421154" y="4574653"/>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持续性</a:t>
            </a:r>
            <a:endParaRPr lang="zh-CN" altLang="en-US" sz="2400" dirty="0">
              <a:solidFill>
                <a:schemeClr val="tx1"/>
              </a:solidFill>
              <a:ea typeface="+mj-ea"/>
              <a:cs typeface="+mj-cs"/>
            </a:endParaRPr>
          </a:p>
        </p:txBody>
      </p:sp>
      <p:sp>
        <p:nvSpPr>
          <p:cNvPr id="53" name="文本框 52"/>
          <p:cNvSpPr txBox="1"/>
          <p:nvPr>
            <p:custDataLst>
              <p:tags r:id="rId13"/>
            </p:custDataLst>
          </p:nvPr>
        </p:nvSpPr>
        <p:spPr>
          <a:xfrm>
            <a:off x="7421156" y="5300951"/>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每个发展阶段衔接连贯</a:t>
            </a:r>
            <a:endParaRPr lang="zh-CN" altLang="en-US" sz="1800" dirty="0">
              <a:solidFill>
                <a:schemeClr val="tx1"/>
              </a:solidFill>
            </a:endParaRPr>
          </a:p>
        </p:txBody>
      </p:sp>
      <p:sp>
        <p:nvSpPr>
          <p:cNvPr id="15" name="文本框 14"/>
          <p:cNvSpPr txBox="1"/>
          <p:nvPr>
            <p:custDataLst>
              <p:tags r:id="rId14"/>
            </p:custDataLst>
          </p:nvPr>
        </p:nvSpPr>
        <p:spPr>
          <a:xfrm>
            <a:off x="3605829" y="-25893"/>
            <a:ext cx="1863907" cy="1891809"/>
          </a:xfrm>
          <a:prstGeom prst="rect">
            <a:avLst/>
          </a:prstGeom>
          <a:noFill/>
        </p:spPr>
        <p:txBody>
          <a:bodyPr vert="horz" wrap="square" lIns="0" tIns="0" rIns="0" bIns="0" rtlCol="0" anchor="ctr" anchorCtr="0">
            <a:noAutofit/>
          </a:bodyPr>
          <a:lstStyle/>
          <a:p>
            <a:pPr algn="r"/>
            <a:endParaRPr lang="zh-CN" altLang="en-US" sz="10000" b="1" dirty="0">
              <a:solidFill>
                <a:schemeClr val="accent2"/>
              </a:solidFill>
            </a:endParaRPr>
          </a:p>
        </p:txBody>
      </p:sp>
      <p:sp>
        <p:nvSpPr>
          <p:cNvPr id="16" name="文本框 15"/>
          <p:cNvSpPr txBox="1"/>
          <p:nvPr>
            <p:custDataLst>
              <p:tags r:id="rId15"/>
            </p:custDataLst>
          </p:nvPr>
        </p:nvSpPr>
        <p:spPr>
          <a:xfrm>
            <a:off x="1202690" y="2107565"/>
            <a:ext cx="4445635" cy="398780"/>
          </a:xfrm>
          <a:prstGeom prst="rect">
            <a:avLst/>
          </a:prstGeom>
          <a:noFill/>
        </p:spPr>
        <p:txBody>
          <a:bodyPr vert="horz" wrap="square" rtlCol="0">
            <a:spAutoFit/>
          </a:bodyPr>
          <a:lstStyle/>
          <a:p>
            <a:pPr algn="dist"/>
            <a:r>
              <a:rPr lang="en-US" altLang="zh-CN" sz="2000" dirty="0">
                <a:solidFill>
                  <a:schemeClr val="accent2"/>
                </a:solidFill>
              </a:rPr>
              <a:t>（一）职业生涯规划的特性</a:t>
            </a:r>
            <a:endParaRPr lang="en-US" altLang="zh-CN" sz="2000" dirty="0">
              <a:solidFill>
                <a:schemeClr val="accent2"/>
              </a:solidFill>
            </a:endParaRPr>
          </a:p>
        </p:txBody>
      </p:sp>
    </p:spTree>
    <p:custDataLst>
      <p:tags r:id="rId1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942340" y="746760"/>
            <a:ext cx="4403725" cy="708025"/>
          </a:xfrm>
          <a:prstGeom prst="rect">
            <a:avLst/>
          </a:prstGeom>
          <a:noFill/>
        </p:spPr>
        <p:txBody>
          <a:bodyPr wrap="square" rtlCol="0" anchor="b" anchorCtr="0">
            <a:normAutofit/>
          </a:bodyPr>
          <a:lstStyle/>
          <a:p>
            <a:pPr algn="ctr"/>
            <a:r>
              <a:rPr lang="zh-CN" altLang="en-US" sz="3600" b="1">
                <a:solidFill>
                  <a:schemeClr val="accent2"/>
                </a:solidFill>
                <a:latin typeface="+mj-lt"/>
                <a:ea typeface="+mj-ea"/>
                <a:cs typeface="+mj-cs"/>
              </a:rPr>
              <a:t>二、职业生涯规划  </a:t>
            </a:r>
            <a:endParaRPr lang="zh-CN" altLang="en-US" sz="3600" b="1">
              <a:solidFill>
                <a:schemeClr val="accent2"/>
              </a:solidFill>
              <a:latin typeface="+mj-lt"/>
              <a:ea typeface="+mj-ea"/>
              <a:cs typeface="+mj-cs"/>
            </a:endParaRPr>
          </a:p>
        </p:txBody>
      </p:sp>
      <p:sp>
        <p:nvSpPr>
          <p:cNvPr id="24" name="矩形: 圆角 23"/>
          <p:cNvSpPr/>
          <p:nvPr>
            <p:custDataLst>
              <p:tags r:id="rId2"/>
            </p:custDataLst>
          </p:nvPr>
        </p:nvSpPr>
        <p:spPr>
          <a:xfrm>
            <a:off x="1598637" y="3159777"/>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01</a:t>
            </a:r>
            <a:endParaRPr lang="zh-CN" altLang="en-US" sz="2400" b="1" dirty="0">
              <a:solidFill>
                <a:schemeClr val="tx1"/>
              </a:solidFill>
            </a:endParaRPr>
          </a:p>
        </p:txBody>
      </p:sp>
      <p:sp>
        <p:nvSpPr>
          <p:cNvPr id="38" name="文本框 37"/>
          <p:cNvSpPr txBox="1"/>
          <p:nvPr>
            <p:custDataLst>
              <p:tags r:id="rId3"/>
            </p:custDataLst>
          </p:nvPr>
        </p:nvSpPr>
        <p:spPr>
          <a:xfrm>
            <a:off x="2475691" y="2837851"/>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可行性</a:t>
            </a:r>
            <a:endParaRPr lang="zh-CN" altLang="en-US" sz="2400" dirty="0">
              <a:solidFill>
                <a:schemeClr val="tx1"/>
              </a:solidFill>
              <a:ea typeface="+mj-ea"/>
              <a:cs typeface="+mj-cs"/>
            </a:endParaRPr>
          </a:p>
        </p:txBody>
      </p:sp>
      <p:sp>
        <p:nvSpPr>
          <p:cNvPr id="39" name="文本框 38"/>
          <p:cNvSpPr txBox="1"/>
          <p:nvPr>
            <p:custDataLst>
              <p:tags r:id="rId4"/>
            </p:custDataLst>
          </p:nvPr>
        </p:nvSpPr>
        <p:spPr>
          <a:xfrm>
            <a:off x="2475693" y="3564149"/>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有事实依据</a:t>
            </a:r>
            <a:endParaRPr lang="zh-CN" altLang="en-US" sz="1800" dirty="0">
              <a:solidFill>
                <a:schemeClr val="tx1"/>
              </a:solidFill>
            </a:endParaRPr>
          </a:p>
        </p:txBody>
      </p:sp>
      <p:sp>
        <p:nvSpPr>
          <p:cNvPr id="41" name="矩形: 圆角 23"/>
          <p:cNvSpPr/>
          <p:nvPr>
            <p:custDataLst>
              <p:tags r:id="rId5"/>
            </p:custDataLst>
          </p:nvPr>
        </p:nvSpPr>
        <p:spPr>
          <a:xfrm>
            <a:off x="6544100" y="3159777"/>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02</a:t>
            </a:r>
            <a:endParaRPr lang="zh-CN" altLang="en-US" sz="2400" b="1" dirty="0">
              <a:solidFill>
                <a:schemeClr val="tx1"/>
              </a:solidFill>
            </a:endParaRPr>
          </a:p>
        </p:txBody>
      </p:sp>
      <p:sp>
        <p:nvSpPr>
          <p:cNvPr id="42" name="文本框 41"/>
          <p:cNvSpPr txBox="1"/>
          <p:nvPr>
            <p:custDataLst>
              <p:tags r:id="rId6"/>
            </p:custDataLst>
          </p:nvPr>
        </p:nvSpPr>
        <p:spPr>
          <a:xfrm>
            <a:off x="7421154" y="2837851"/>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适时性</a:t>
            </a:r>
            <a:endParaRPr lang="zh-CN" altLang="en-US" sz="2400" dirty="0">
              <a:solidFill>
                <a:schemeClr val="tx1"/>
              </a:solidFill>
              <a:ea typeface="+mj-ea"/>
              <a:cs typeface="+mj-cs"/>
            </a:endParaRPr>
          </a:p>
        </p:txBody>
      </p:sp>
      <p:sp>
        <p:nvSpPr>
          <p:cNvPr id="43" name="文本框 42"/>
          <p:cNvSpPr txBox="1"/>
          <p:nvPr>
            <p:custDataLst>
              <p:tags r:id="rId7"/>
            </p:custDataLst>
          </p:nvPr>
        </p:nvSpPr>
        <p:spPr>
          <a:xfrm>
            <a:off x="7421245" y="3564255"/>
            <a:ext cx="3277235" cy="593090"/>
          </a:xfrm>
          <a:prstGeom prst="rect">
            <a:avLst/>
          </a:prstGeom>
        </p:spPr>
        <p:txBody>
          <a:bodyPr wrap="square" lIns="90000" tIns="46800" rIns="90000" bIns="46800">
            <a:normAutofit fontScale="80000"/>
          </a:bodyPr>
          <a:lstStyle>
            <a:defPPr>
              <a:defRPr lang="zh-CN"/>
            </a:defPPr>
            <a:lvl1pPr algn="just">
              <a:defRPr sz="1400">
                <a:solidFill>
                  <a:srgbClr val="474546"/>
                </a:solidFill>
              </a:defRPr>
            </a:lvl1pPr>
          </a:lstStyle>
          <a:p>
            <a:pPr algn="l"/>
            <a:r>
              <a:rPr lang="zh-CN" altLang="en-US" sz="1800" dirty="0">
                <a:solidFill>
                  <a:schemeClr val="tx1"/>
                </a:solidFill>
              </a:rPr>
              <a:t>各项主要活动何时实施、何时完成，都应有时间和时序上的妥善安排</a:t>
            </a:r>
            <a:endParaRPr lang="zh-CN" altLang="en-US" sz="1800" dirty="0">
              <a:solidFill>
                <a:schemeClr val="tx1"/>
              </a:solidFill>
            </a:endParaRPr>
          </a:p>
        </p:txBody>
      </p:sp>
      <p:sp>
        <p:nvSpPr>
          <p:cNvPr id="48" name="矩形: 圆角 23"/>
          <p:cNvSpPr/>
          <p:nvPr>
            <p:custDataLst>
              <p:tags r:id="rId8"/>
            </p:custDataLst>
          </p:nvPr>
        </p:nvSpPr>
        <p:spPr>
          <a:xfrm>
            <a:off x="1598637" y="4896579"/>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03</a:t>
            </a:r>
            <a:endParaRPr lang="zh-CN" altLang="en-US" sz="2400" b="1" dirty="0">
              <a:solidFill>
                <a:schemeClr val="tx1"/>
              </a:solidFill>
            </a:endParaRPr>
          </a:p>
        </p:txBody>
      </p:sp>
      <p:sp>
        <p:nvSpPr>
          <p:cNvPr id="49" name="文本框 48"/>
          <p:cNvSpPr txBox="1"/>
          <p:nvPr>
            <p:custDataLst>
              <p:tags r:id="rId9"/>
            </p:custDataLst>
          </p:nvPr>
        </p:nvSpPr>
        <p:spPr>
          <a:xfrm>
            <a:off x="2475691" y="4574653"/>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适应性</a:t>
            </a:r>
            <a:endParaRPr lang="zh-CN" altLang="en-US" sz="2400" dirty="0">
              <a:solidFill>
                <a:schemeClr val="tx1"/>
              </a:solidFill>
              <a:ea typeface="+mj-ea"/>
              <a:cs typeface="+mj-cs"/>
            </a:endParaRPr>
          </a:p>
        </p:txBody>
      </p:sp>
      <p:sp>
        <p:nvSpPr>
          <p:cNvPr id="50" name="文本框 49"/>
          <p:cNvSpPr txBox="1"/>
          <p:nvPr>
            <p:custDataLst>
              <p:tags r:id="rId10"/>
            </p:custDataLst>
          </p:nvPr>
        </p:nvSpPr>
        <p:spPr>
          <a:xfrm>
            <a:off x="2475693" y="5300951"/>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适应考虑多种可变因素</a:t>
            </a:r>
            <a:endParaRPr lang="zh-CN" altLang="en-US" sz="1800" dirty="0">
              <a:solidFill>
                <a:schemeClr val="tx1"/>
              </a:solidFill>
            </a:endParaRPr>
          </a:p>
        </p:txBody>
      </p:sp>
      <p:sp>
        <p:nvSpPr>
          <p:cNvPr id="51" name="矩形: 圆角 23"/>
          <p:cNvSpPr/>
          <p:nvPr>
            <p:custDataLst>
              <p:tags r:id="rId11"/>
            </p:custDataLst>
          </p:nvPr>
        </p:nvSpPr>
        <p:spPr>
          <a:xfrm>
            <a:off x="6544100" y="4896579"/>
            <a:ext cx="690750" cy="67566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chemeClr val="tx1"/>
                </a:solidFill>
              </a:rPr>
              <a:t>04</a:t>
            </a:r>
            <a:endParaRPr lang="zh-CN" altLang="en-US" sz="2400" b="1" dirty="0">
              <a:solidFill>
                <a:schemeClr val="tx1"/>
              </a:solidFill>
            </a:endParaRPr>
          </a:p>
        </p:txBody>
      </p:sp>
      <p:sp>
        <p:nvSpPr>
          <p:cNvPr id="52" name="文本框 51"/>
          <p:cNvSpPr txBox="1"/>
          <p:nvPr>
            <p:custDataLst>
              <p:tags r:id="rId12"/>
            </p:custDataLst>
          </p:nvPr>
        </p:nvSpPr>
        <p:spPr>
          <a:xfrm>
            <a:off x="7421154" y="4574653"/>
            <a:ext cx="3172209" cy="715273"/>
          </a:xfrm>
          <a:prstGeom prst="rect">
            <a:avLst/>
          </a:prstGeom>
          <a:noFill/>
        </p:spPr>
        <p:txBody>
          <a:bodyPr wrap="square" anchor="b" anchorCtr="0">
            <a:normAutofit/>
          </a:bodyPr>
          <a:lstStyle>
            <a:defPPr>
              <a:defRPr lang="zh-CN"/>
            </a:defPPr>
            <a:lvl1pPr>
              <a:defRPr>
                <a:solidFill>
                  <a:srgbClr val="474546"/>
                </a:solidFill>
                <a:latin typeface="+mj-lt"/>
              </a:defRPr>
            </a:lvl1pPr>
          </a:lstStyle>
          <a:p>
            <a:r>
              <a:rPr lang="zh-CN" altLang="en-US" sz="2400" dirty="0">
                <a:solidFill>
                  <a:schemeClr val="tx1"/>
                </a:solidFill>
                <a:ea typeface="+mj-ea"/>
                <a:cs typeface="+mj-cs"/>
              </a:rPr>
              <a:t>持续性</a:t>
            </a:r>
            <a:endParaRPr lang="zh-CN" altLang="en-US" sz="2400" dirty="0">
              <a:solidFill>
                <a:schemeClr val="tx1"/>
              </a:solidFill>
              <a:ea typeface="+mj-ea"/>
              <a:cs typeface="+mj-cs"/>
            </a:endParaRPr>
          </a:p>
        </p:txBody>
      </p:sp>
      <p:sp>
        <p:nvSpPr>
          <p:cNvPr id="53" name="文本框 52"/>
          <p:cNvSpPr txBox="1"/>
          <p:nvPr>
            <p:custDataLst>
              <p:tags r:id="rId13"/>
            </p:custDataLst>
          </p:nvPr>
        </p:nvSpPr>
        <p:spPr>
          <a:xfrm>
            <a:off x="7421156" y="5300951"/>
            <a:ext cx="3172207" cy="593221"/>
          </a:xfrm>
          <a:prstGeom prst="rect">
            <a:avLst/>
          </a:prstGeom>
        </p:spPr>
        <p:txBody>
          <a:bodyPr wrap="square" lIns="90000" tIns="46800" rIns="90000" bIns="46800">
            <a:normAutofit/>
          </a:bodyPr>
          <a:lstStyle>
            <a:defPPr>
              <a:defRPr lang="zh-CN"/>
            </a:defPPr>
            <a:lvl1pPr algn="just">
              <a:defRPr sz="1400">
                <a:solidFill>
                  <a:srgbClr val="474546"/>
                </a:solidFill>
              </a:defRPr>
            </a:lvl1pPr>
          </a:lstStyle>
          <a:p>
            <a:pPr algn="l"/>
            <a:r>
              <a:rPr lang="zh-CN" altLang="en-US" sz="1800" dirty="0">
                <a:solidFill>
                  <a:schemeClr val="tx1"/>
                </a:solidFill>
              </a:rPr>
              <a:t>每个发展阶段衔接连贯</a:t>
            </a:r>
            <a:endParaRPr lang="zh-CN" altLang="en-US" sz="1800" dirty="0">
              <a:solidFill>
                <a:schemeClr val="tx1"/>
              </a:solidFill>
            </a:endParaRPr>
          </a:p>
        </p:txBody>
      </p:sp>
      <p:sp>
        <p:nvSpPr>
          <p:cNvPr id="15" name="文本框 14"/>
          <p:cNvSpPr txBox="1"/>
          <p:nvPr>
            <p:custDataLst>
              <p:tags r:id="rId14"/>
            </p:custDataLst>
          </p:nvPr>
        </p:nvSpPr>
        <p:spPr>
          <a:xfrm>
            <a:off x="3605829" y="-25893"/>
            <a:ext cx="1863907" cy="1891809"/>
          </a:xfrm>
          <a:prstGeom prst="rect">
            <a:avLst/>
          </a:prstGeom>
          <a:noFill/>
        </p:spPr>
        <p:txBody>
          <a:bodyPr vert="horz" wrap="square" lIns="0" tIns="0" rIns="0" bIns="0" rtlCol="0" anchor="ctr" anchorCtr="0">
            <a:noAutofit/>
          </a:bodyPr>
          <a:lstStyle/>
          <a:p>
            <a:pPr algn="r"/>
            <a:endParaRPr lang="zh-CN" altLang="en-US" sz="10000" b="1" dirty="0">
              <a:solidFill>
                <a:schemeClr val="accent2"/>
              </a:solidFill>
            </a:endParaRPr>
          </a:p>
        </p:txBody>
      </p:sp>
      <p:sp>
        <p:nvSpPr>
          <p:cNvPr id="16" name="文本框 15"/>
          <p:cNvSpPr txBox="1"/>
          <p:nvPr>
            <p:custDataLst>
              <p:tags r:id="rId15"/>
            </p:custDataLst>
          </p:nvPr>
        </p:nvSpPr>
        <p:spPr>
          <a:xfrm>
            <a:off x="1202690" y="2107565"/>
            <a:ext cx="4445635" cy="398780"/>
          </a:xfrm>
          <a:prstGeom prst="rect">
            <a:avLst/>
          </a:prstGeom>
          <a:noFill/>
        </p:spPr>
        <p:txBody>
          <a:bodyPr vert="horz" wrap="square" rtlCol="0">
            <a:spAutoFit/>
          </a:bodyPr>
          <a:lstStyle/>
          <a:p>
            <a:pPr algn="dist"/>
            <a:r>
              <a:rPr lang="en-US" altLang="zh-CN" sz="2000" dirty="0">
                <a:solidFill>
                  <a:schemeClr val="accent2"/>
                </a:solidFill>
              </a:rPr>
              <a:t>（一）职业生涯规划的特性</a:t>
            </a:r>
            <a:endParaRPr lang="en-US" altLang="zh-CN" sz="2000" dirty="0">
              <a:solidFill>
                <a:schemeClr val="accent2"/>
              </a:solidFill>
            </a:endParaRPr>
          </a:p>
        </p:txBody>
      </p:sp>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1544" y="188640"/>
            <a:ext cx="8229600" cy="792088"/>
          </a:xfrm>
        </p:spPr>
        <p:txBody>
          <a:bodyPr>
            <a:normAutofit/>
          </a:bodyPr>
          <a:lstStyle/>
          <a:p>
            <a:pPr defTabSz="685165" fontAlgn="base">
              <a:lnSpc>
                <a:spcPct val="90000"/>
              </a:lnSpc>
              <a:spcAft>
                <a:spcPct val="0"/>
              </a:spcAft>
              <a:defRPr/>
            </a:pPr>
            <a:r>
              <a:rPr kumimoji="1" lang="zh-CN" altLang="zh-CN"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第八章   职业道德与职业指导</a:t>
            </a:r>
            <a:endParaRPr kumimoji="1" lang="zh-CN" altLang="zh-CN"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4" name="圆角矩形 3"/>
          <p:cNvSpPr/>
          <p:nvPr/>
        </p:nvSpPr>
        <p:spPr>
          <a:xfrm>
            <a:off x="5056031" y="2204864"/>
            <a:ext cx="1980000" cy="468000"/>
          </a:xfrm>
          <a:prstGeom prst="roundRect">
            <a:avLst/>
          </a:prstGeom>
          <a:solidFill>
            <a:schemeClr val="tx2">
              <a:lumMod val="60000"/>
              <a:lumOff val="40000"/>
            </a:schemeClr>
          </a:solidFill>
          <a:ln w="25400">
            <a:solidFill>
              <a:srgbClr val="0070C0"/>
            </a:solid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a:solidFill>
                <a:schemeClr val="bg1"/>
              </a:solidFill>
              <a:latin typeface="微软雅黑" panose="020B0503020204020204" charset="-122"/>
              <a:ea typeface="微软雅黑" panose="020B0503020204020204" charset="-122"/>
            </a:endParaRPr>
          </a:p>
        </p:txBody>
      </p:sp>
      <p:sp>
        <p:nvSpPr>
          <p:cNvPr id="5" name="圆角矩形 4"/>
          <p:cNvSpPr/>
          <p:nvPr/>
        </p:nvSpPr>
        <p:spPr>
          <a:xfrm>
            <a:off x="7642863" y="2204864"/>
            <a:ext cx="1980000" cy="468000"/>
          </a:xfrm>
          <a:prstGeom prst="roundRect">
            <a:avLst/>
          </a:prstGeom>
          <a:solidFill>
            <a:schemeClr val="tx2">
              <a:lumMod val="60000"/>
              <a:lumOff val="40000"/>
            </a:schemeClr>
          </a:solidFill>
          <a:ln w="25400">
            <a:solidFill>
              <a:srgbClr val="0070C0"/>
            </a:solid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a:solidFill>
                <a:schemeClr val="bg1"/>
              </a:solidFill>
              <a:latin typeface="微软雅黑" panose="020B0503020204020204" charset="-122"/>
              <a:ea typeface="微软雅黑" panose="020B0503020204020204" charset="-122"/>
            </a:endParaRPr>
          </a:p>
        </p:txBody>
      </p:sp>
      <p:sp>
        <p:nvSpPr>
          <p:cNvPr id="6" name="圆角矩形 5"/>
          <p:cNvSpPr/>
          <p:nvPr/>
        </p:nvSpPr>
        <p:spPr bwMode="auto">
          <a:xfrm>
            <a:off x="2235200" y="2787731"/>
            <a:ext cx="2448000" cy="1800000"/>
          </a:xfrm>
          <a:prstGeom prst="roundRect">
            <a:avLst>
              <a:gd name="adj" fmla="val 5869"/>
            </a:avLst>
          </a:prstGeom>
          <a:solidFill>
            <a:schemeClr val="bg1">
              <a:alpha val="60000"/>
            </a:schemeClr>
          </a:solidFill>
          <a:ln w="381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2000">
              <a:solidFill>
                <a:schemeClr val="tx1"/>
              </a:solidFill>
              <a:latin typeface="微软雅黑" panose="020B0503020204020204" charset="-122"/>
              <a:ea typeface="微软雅黑" panose="020B0503020204020204" charset="-122"/>
            </a:endParaRPr>
          </a:p>
        </p:txBody>
      </p:sp>
      <p:sp>
        <p:nvSpPr>
          <p:cNvPr id="7" name="圆角矩形 6"/>
          <p:cNvSpPr/>
          <p:nvPr/>
        </p:nvSpPr>
        <p:spPr>
          <a:xfrm>
            <a:off x="2469200" y="2204864"/>
            <a:ext cx="1980000" cy="468000"/>
          </a:xfrm>
          <a:prstGeom prst="roundRect">
            <a:avLst/>
          </a:prstGeom>
          <a:solidFill>
            <a:schemeClr val="tx2">
              <a:lumMod val="60000"/>
              <a:lumOff val="40000"/>
            </a:schemeClr>
          </a:solidFill>
          <a:ln w="25400">
            <a:solidFill>
              <a:srgbClr val="0070C0"/>
            </a:solid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a:solidFill>
                <a:schemeClr val="bg1"/>
              </a:solidFill>
              <a:latin typeface="微软雅黑" panose="020B0503020204020204" charset="-122"/>
              <a:ea typeface="微软雅黑" panose="020B0503020204020204" charset="-122"/>
            </a:endParaRPr>
          </a:p>
        </p:txBody>
      </p:sp>
      <p:sp>
        <p:nvSpPr>
          <p:cNvPr id="8" name="矩形 7"/>
          <p:cNvSpPr>
            <a:spLocks noChangeArrowheads="1"/>
          </p:cNvSpPr>
          <p:nvPr/>
        </p:nvSpPr>
        <p:spPr bwMode="auto">
          <a:xfrm>
            <a:off x="2580098" y="2240814"/>
            <a:ext cx="1758204" cy="460375"/>
          </a:xfrm>
          <a:prstGeom prst="rect">
            <a:avLst/>
          </a:prstGeom>
          <a:noFill/>
          <a:ln>
            <a:solidFill>
              <a:srgbClr val="0070C0"/>
            </a:solidFill>
          </a:ln>
          <a:scene3d>
            <a:camera prst="orthographicFront"/>
            <a:lightRig rig="threePt" dir="t"/>
          </a:scene3d>
          <a:sp3d/>
        </p:spPr>
        <p:txBody>
          <a:bodyPr>
            <a:spAutoFit/>
          </a:bodyPr>
          <a:lstStyle/>
          <a:p>
            <a:pPr algn="ctr" fontAlgn="auto">
              <a:spcBef>
                <a:spcPts val="0"/>
              </a:spcBef>
              <a:spcAft>
                <a:spcPts val="0"/>
              </a:spcAft>
              <a:defRPr/>
            </a:pPr>
            <a:r>
              <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第一节</a:t>
            </a:r>
            <a:endPar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9" name="矩形 8"/>
          <p:cNvSpPr>
            <a:spLocks noChangeArrowheads="1"/>
          </p:cNvSpPr>
          <p:nvPr/>
        </p:nvSpPr>
        <p:spPr bwMode="auto">
          <a:xfrm>
            <a:off x="7753761" y="2240814"/>
            <a:ext cx="1758204" cy="460375"/>
          </a:xfrm>
          <a:prstGeom prst="rect">
            <a:avLst/>
          </a:prstGeom>
          <a:noFill/>
          <a:ln>
            <a:solidFill>
              <a:srgbClr val="0070C0"/>
            </a:solidFill>
          </a:ln>
          <a:scene3d>
            <a:camera prst="orthographicFront"/>
            <a:lightRig rig="threePt" dir="t"/>
          </a:scene3d>
          <a:sp3d/>
        </p:spPr>
        <p:txBody>
          <a:bodyPr>
            <a:spAutoFit/>
          </a:bodyPr>
          <a:lstStyle/>
          <a:p>
            <a:pPr algn="ctr" fontAlgn="auto">
              <a:spcBef>
                <a:spcPts val="0"/>
              </a:spcBef>
              <a:spcAft>
                <a:spcPts val="0"/>
              </a:spcAft>
              <a:defRPr/>
            </a:pPr>
            <a:r>
              <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第三节</a:t>
            </a:r>
            <a:endPar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0" name="圆角矩形 9"/>
          <p:cNvSpPr/>
          <p:nvPr/>
        </p:nvSpPr>
        <p:spPr bwMode="auto">
          <a:xfrm>
            <a:off x="7409180" y="2787650"/>
            <a:ext cx="2714625" cy="1800225"/>
          </a:xfrm>
          <a:prstGeom prst="roundRect">
            <a:avLst>
              <a:gd name="adj" fmla="val 5200"/>
            </a:avLst>
          </a:prstGeom>
          <a:solidFill>
            <a:schemeClr val="bg1">
              <a:alpha val="60000"/>
            </a:schemeClr>
          </a:solidFill>
          <a:ln w="381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2000">
              <a:solidFill>
                <a:schemeClr val="tx1"/>
              </a:solidFill>
              <a:latin typeface="微软雅黑" panose="020B0503020204020204" charset="-122"/>
              <a:ea typeface="微软雅黑" panose="020B0503020204020204" charset="-122"/>
            </a:endParaRPr>
          </a:p>
        </p:txBody>
      </p:sp>
      <p:sp>
        <p:nvSpPr>
          <p:cNvPr id="11" name="矩形 26"/>
          <p:cNvSpPr>
            <a:spLocks noChangeArrowheads="1"/>
          </p:cNvSpPr>
          <p:nvPr/>
        </p:nvSpPr>
        <p:spPr bwMode="auto">
          <a:xfrm>
            <a:off x="7531100" y="3081163"/>
            <a:ext cx="2205038" cy="101473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defTabSz="685165" fontAlgn="base">
              <a:lnSpc>
                <a:spcPct val="150000"/>
              </a:lnSpc>
              <a:spcBef>
                <a:spcPct val="0"/>
              </a:spcBef>
              <a:spcAft>
                <a:spcPct val="0"/>
              </a:spcAft>
              <a:defRPr/>
            </a:pPr>
            <a:r>
              <a:rPr kumimoji="1" lang="zh-CN" alt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职业规划与</a:t>
            </a:r>
            <a:endParaRPr kumimoji="1" lang="zh-CN" alt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ctr" defTabSz="685165" fontAlgn="base">
              <a:lnSpc>
                <a:spcPct val="150000"/>
              </a:lnSpc>
              <a:spcBef>
                <a:spcPct val="0"/>
              </a:spcBef>
              <a:spcAft>
                <a:spcPct val="0"/>
              </a:spcAft>
              <a:defRPr/>
            </a:pPr>
            <a:r>
              <a:rPr kumimoji="1" lang="zh-CN" alt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职业指导</a:t>
            </a:r>
            <a:endParaRPr kumimoji="1" lang="zh-CN" alt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2" name="矩形 11"/>
          <p:cNvSpPr>
            <a:spLocks noChangeArrowheads="1"/>
          </p:cNvSpPr>
          <p:nvPr/>
        </p:nvSpPr>
        <p:spPr bwMode="auto">
          <a:xfrm>
            <a:off x="5166294" y="2240814"/>
            <a:ext cx="1758204" cy="460375"/>
          </a:xfrm>
          <a:prstGeom prst="rect">
            <a:avLst/>
          </a:prstGeom>
          <a:noFill/>
          <a:ln>
            <a:solidFill>
              <a:srgbClr val="0070C0"/>
            </a:solidFill>
          </a:ln>
          <a:scene3d>
            <a:camera prst="orthographicFront"/>
            <a:lightRig rig="threePt" dir="t"/>
          </a:scene3d>
          <a:sp3d/>
        </p:spPr>
        <p:txBody>
          <a:bodyPr>
            <a:spAutoFit/>
          </a:bodyPr>
          <a:lstStyle/>
          <a:p>
            <a:pPr algn="ctr" fontAlgn="auto">
              <a:spcBef>
                <a:spcPts val="0"/>
              </a:spcBef>
              <a:spcAft>
                <a:spcPts val="0"/>
              </a:spcAft>
              <a:defRPr/>
            </a:pPr>
            <a:r>
              <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第二节</a:t>
            </a:r>
            <a:endParaRPr lang="zh-CN" altLang="en-US" sz="240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3" name="圆角矩形 12"/>
          <p:cNvSpPr/>
          <p:nvPr/>
        </p:nvSpPr>
        <p:spPr bwMode="auto">
          <a:xfrm>
            <a:off x="4822031" y="2787731"/>
            <a:ext cx="2448000" cy="1800000"/>
          </a:xfrm>
          <a:prstGeom prst="roundRect">
            <a:avLst>
              <a:gd name="adj" fmla="val 5869"/>
            </a:avLst>
          </a:prstGeom>
          <a:solidFill>
            <a:schemeClr val="bg1">
              <a:alpha val="60000"/>
            </a:schemeClr>
          </a:solidFill>
          <a:ln w="381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2000">
              <a:solidFill>
                <a:schemeClr val="tx1"/>
              </a:solidFill>
              <a:latin typeface="微软雅黑" panose="020B0503020204020204" charset="-122"/>
              <a:ea typeface="微软雅黑" panose="020B0503020204020204" charset="-122"/>
            </a:endParaRPr>
          </a:p>
        </p:txBody>
      </p:sp>
      <p:sp>
        <p:nvSpPr>
          <p:cNvPr id="14" name="矩形 25"/>
          <p:cNvSpPr>
            <a:spLocks noChangeArrowheads="1"/>
          </p:cNvSpPr>
          <p:nvPr/>
        </p:nvSpPr>
        <p:spPr bwMode="auto">
          <a:xfrm>
            <a:off x="4899025" y="3081163"/>
            <a:ext cx="2293938" cy="553085"/>
          </a:xfrm>
          <a:prstGeom prst="rect">
            <a:avLst/>
          </a:prstGeom>
          <a:noFill/>
          <a:ln w="9525">
            <a:noFill/>
            <a:miter lim="800000"/>
          </a:ln>
        </p:spPr>
        <p:txBody>
          <a:bodyPr>
            <a:spAutoFit/>
          </a:bodyPr>
          <a:lstStyle/>
          <a:p>
            <a:pPr algn="ctr" defTabSz="685165" fontAlgn="base">
              <a:lnSpc>
                <a:spcPct val="150000"/>
              </a:lnSpc>
              <a:spcBef>
                <a:spcPct val="0"/>
              </a:spcBef>
              <a:spcAft>
                <a:spcPct val="0"/>
              </a:spcAft>
              <a:defRPr/>
            </a:pPr>
            <a:r>
              <a:rPr kumimoji="1" 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职业道德教育</a:t>
            </a:r>
            <a:endParaRPr kumimoji="1" lang="zh-CN"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5" name="TextBox 32"/>
          <p:cNvSpPr txBox="1">
            <a:spLocks noChangeArrowheads="1"/>
          </p:cNvSpPr>
          <p:nvPr/>
        </p:nvSpPr>
        <p:spPr bwMode="auto">
          <a:xfrm>
            <a:off x="2366963" y="3114501"/>
            <a:ext cx="2184400" cy="5530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165" fontAlgn="base">
              <a:lnSpc>
                <a:spcPct val="150000"/>
              </a:lnSpc>
              <a:spcBef>
                <a:spcPct val="0"/>
              </a:spcBef>
              <a:spcAft>
                <a:spcPct val="0"/>
              </a:spcAft>
              <a:defRPr/>
            </a:pPr>
            <a:r>
              <a:rPr kumimoji="1" lang="zh-CN" altLang="en-US"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 职业道德概述</a:t>
            </a:r>
            <a:endParaRPr kumimoji="1" lang="zh-CN" altLang="en-US" sz="20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p:cNvGrpSpPr>
            <a:grpSpLocks noChangeAspect="1"/>
          </p:cNvGrpSpPr>
          <p:nvPr/>
        </p:nvGrpSpPr>
        <p:grpSpPr>
          <a:xfrm>
            <a:off x="3695788" y="2119451"/>
            <a:ext cx="4940060" cy="4189869"/>
            <a:chOff x="1806152" y="1591816"/>
            <a:chExt cx="5617122" cy="4764117"/>
          </a:xfrm>
        </p:grpSpPr>
        <p:sp>
          <p:nvSpPr>
            <p:cNvPr id="106" name="椭圆 105"/>
            <p:cNvSpPr/>
            <p:nvPr/>
          </p:nvSpPr>
          <p:spPr>
            <a:xfrm>
              <a:off x="1806152" y="5478643"/>
              <a:ext cx="5617122" cy="877290"/>
            </a:xfrm>
            <a:prstGeom prst="ellipse">
              <a:avLst/>
            </a:prstGeom>
            <a:gradFill flip="none" rotWithShape="1">
              <a:gsLst>
                <a:gs pos="51000">
                  <a:schemeClr val="tx1">
                    <a:lumMod val="50000"/>
                    <a:lumOff val="50000"/>
                    <a:alpha val="41000"/>
                  </a:schemeClr>
                </a:gs>
                <a:gs pos="0">
                  <a:schemeClr val="tx1">
                    <a:lumMod val="75000"/>
                    <a:lumOff val="25000"/>
                  </a:schemeClr>
                </a:gs>
                <a:gs pos="78000">
                  <a:schemeClr val="bg1">
                    <a:lumMod val="95000"/>
                    <a:alpha val="0"/>
                  </a:schemeClr>
                </a:gs>
                <a:gs pos="100000">
                  <a:schemeClr val="bg1">
                    <a:alpha val="0"/>
                  </a:schemeClr>
                </a:gs>
              </a:gsLst>
              <a:path path="shape">
                <a:fillToRect l="50000" t="50000" r="50000" b="50000"/>
              </a:path>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nvGrpSpPr>
            <p:cNvPr id="107" name="组合 106"/>
            <p:cNvGrpSpPr/>
            <p:nvPr/>
          </p:nvGrpSpPr>
          <p:grpSpPr>
            <a:xfrm>
              <a:off x="4154571" y="3124589"/>
              <a:ext cx="933010" cy="921619"/>
              <a:chOff x="4154571" y="2980573"/>
              <a:chExt cx="933010" cy="921619"/>
            </a:xfrm>
          </p:grpSpPr>
          <p:sp>
            <p:nvSpPr>
              <p:cNvPr id="148" name="Oval 114"/>
              <p:cNvSpPr>
                <a:spLocks noChangeArrowheads="1"/>
              </p:cNvSpPr>
              <p:nvPr/>
            </p:nvSpPr>
            <p:spPr bwMode="auto">
              <a:xfrm>
                <a:off x="4165962" y="2980573"/>
                <a:ext cx="921619" cy="921619"/>
              </a:xfrm>
              <a:prstGeom prst="ellipse">
                <a:avLst/>
              </a:prstGeom>
              <a:gradFill>
                <a:gsLst>
                  <a:gs pos="0">
                    <a:schemeClr val="bg1">
                      <a:lumMod val="85000"/>
                    </a:schemeClr>
                  </a:gs>
                  <a:gs pos="50000">
                    <a:schemeClr val="tx1">
                      <a:lumMod val="65000"/>
                      <a:lumOff val="35000"/>
                    </a:schemeClr>
                  </a:gs>
                  <a:gs pos="100000">
                    <a:schemeClr val="tx1">
                      <a:lumMod val="85000"/>
                      <a:lumOff val="15000"/>
                    </a:schemeClr>
                  </a:gs>
                </a:gsLst>
                <a:lin ang="5400000" scaled="0"/>
              </a:gradFill>
              <a:ln>
                <a:solidFill>
                  <a:schemeClr val="bg1"/>
                </a:solidFill>
              </a:ln>
            </p:spPr>
            <p:txBody>
              <a:bodyPr vert="horz" wrap="square" lIns="91440" tIns="45720" rIns="91440" bIns="45720" numCol="1" anchor="t" anchorCtr="0" compatLnSpc="1"/>
              <a:lstStyle/>
              <a:p>
                <a:endParaRPr lang="zh-CN" altLang="en-US" sz="1600">
                  <a:solidFill>
                    <a:prstClr val="black"/>
                  </a:solidFill>
                </a:endParaRPr>
              </a:p>
            </p:txBody>
          </p:sp>
          <p:sp>
            <p:nvSpPr>
              <p:cNvPr id="149" name="Freeform 209"/>
              <p:cNvSpPr/>
              <p:nvPr/>
            </p:nvSpPr>
            <p:spPr bwMode="auto">
              <a:xfrm rot="20232228">
                <a:off x="4154571" y="3019474"/>
                <a:ext cx="805386" cy="471174"/>
              </a:xfrm>
              <a:custGeom>
                <a:avLst/>
                <a:gdLst>
                  <a:gd name="T0" fmla="*/ 406 w 812"/>
                  <a:gd name="T1" fmla="*/ 0 h 574"/>
                  <a:gd name="T2" fmla="*/ 0 w 812"/>
                  <a:gd name="T3" fmla="*/ 406 h 574"/>
                  <a:gd name="T4" fmla="*/ 406 w 812"/>
                  <a:gd name="T5" fmla="*/ 574 h 574"/>
                  <a:gd name="T6" fmla="*/ 812 w 812"/>
                  <a:gd name="T7" fmla="*/ 406 h 574"/>
                  <a:gd name="T8" fmla="*/ 406 w 812"/>
                  <a:gd name="T9" fmla="*/ 0 h 574"/>
                </a:gdLst>
                <a:ahLst/>
                <a:cxnLst>
                  <a:cxn ang="0">
                    <a:pos x="T0" y="T1"/>
                  </a:cxn>
                  <a:cxn ang="0">
                    <a:pos x="T2" y="T3"/>
                  </a:cxn>
                  <a:cxn ang="0">
                    <a:pos x="T4" y="T5"/>
                  </a:cxn>
                  <a:cxn ang="0">
                    <a:pos x="T6" y="T7"/>
                  </a:cxn>
                  <a:cxn ang="0">
                    <a:pos x="T8" y="T9"/>
                  </a:cxn>
                </a:cxnLst>
                <a:rect l="0" t="0" r="r" b="b"/>
                <a:pathLst>
                  <a:path w="812" h="574">
                    <a:moveTo>
                      <a:pt x="406" y="0"/>
                    </a:moveTo>
                    <a:cubicBezTo>
                      <a:pt x="181" y="0"/>
                      <a:pt x="0" y="181"/>
                      <a:pt x="0" y="406"/>
                    </a:cubicBezTo>
                    <a:cubicBezTo>
                      <a:pt x="0" y="518"/>
                      <a:pt x="203" y="574"/>
                      <a:pt x="406" y="574"/>
                    </a:cubicBezTo>
                    <a:cubicBezTo>
                      <a:pt x="609" y="574"/>
                      <a:pt x="812" y="518"/>
                      <a:pt x="812" y="406"/>
                    </a:cubicBezTo>
                    <a:cubicBezTo>
                      <a:pt x="812" y="181"/>
                      <a:pt x="630" y="0"/>
                      <a:pt x="406" y="0"/>
                    </a:cubicBezTo>
                  </a:path>
                </a:pathLst>
              </a:custGeom>
              <a:gradFill flip="none" rotWithShape="1">
                <a:gsLst>
                  <a:gs pos="10000">
                    <a:schemeClr val="bg1">
                      <a:alpha val="70000"/>
                    </a:schemeClr>
                  </a:gs>
                  <a:gs pos="56000">
                    <a:schemeClr val="bg1">
                      <a:lumMod val="95000"/>
                      <a:alpha val="30000"/>
                    </a:schemeClr>
                  </a:gs>
                  <a:gs pos="100000">
                    <a:schemeClr val="bg1">
                      <a:lumMod val="85000"/>
                      <a:alpha val="0"/>
                    </a:schemeClr>
                  </a:gs>
                </a:gsLst>
                <a:lin ang="5400000" scaled="1"/>
                <a:tileRect/>
              </a:gradFill>
              <a:ln>
                <a:noFill/>
              </a:ln>
            </p:spPr>
            <p:txBody>
              <a:bodyPr vert="horz" wrap="square" lIns="91440" tIns="45720" rIns="91440" bIns="45720" numCol="1" anchor="t" anchorCtr="0" compatLnSpc="1"/>
              <a:lstStyle/>
              <a:p>
                <a:endParaRPr lang="zh-CN" altLang="en-US" sz="1600">
                  <a:solidFill>
                    <a:prstClr val="black"/>
                  </a:solidFill>
                </a:endParaRPr>
              </a:p>
            </p:txBody>
          </p:sp>
        </p:grpSp>
        <p:grpSp>
          <p:nvGrpSpPr>
            <p:cNvPr id="108" name="组合 107"/>
            <p:cNvGrpSpPr/>
            <p:nvPr/>
          </p:nvGrpSpPr>
          <p:grpSpPr>
            <a:xfrm>
              <a:off x="4407191" y="2368085"/>
              <a:ext cx="2106157" cy="2017396"/>
              <a:chOff x="4407191" y="2224069"/>
              <a:chExt cx="2106157" cy="2017396"/>
            </a:xfrm>
          </p:grpSpPr>
          <p:sp>
            <p:nvSpPr>
              <p:cNvPr id="146" name="Freeform 6"/>
              <p:cNvSpPr/>
              <p:nvPr/>
            </p:nvSpPr>
            <p:spPr bwMode="auto">
              <a:xfrm>
                <a:off x="4407191" y="2224069"/>
                <a:ext cx="2106157" cy="2017396"/>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Lst>
                <a:ahLst/>
                <a:cxnLst>
                  <a:cxn ang="0">
                    <a:pos x="T0" y="T1"/>
                  </a:cxn>
                  <a:cxn ang="0">
                    <a:pos x="T2" y="T3"/>
                  </a:cxn>
                  <a:cxn ang="0">
                    <a:pos x="T4" y="T5"/>
                  </a:cxn>
                  <a:cxn ang="0">
                    <a:pos x="T6" y="T7"/>
                  </a:cxn>
                  <a:cxn ang="0">
                    <a:pos x="T8" y="T9"/>
                  </a:cxn>
                  <a:cxn ang="0">
                    <a:pos x="T10" y="T11"/>
                  </a:cxn>
                  <a:cxn ang="0">
                    <a:pos x="T12" y="T13"/>
                  </a:cxn>
                </a:cxnLst>
                <a:rect l="0" t="0" r="r" b="b"/>
                <a:pathLst>
                  <a:path w="304" h="291">
                    <a:moveTo>
                      <a:pt x="149" y="0"/>
                    </a:moveTo>
                    <a:cubicBezTo>
                      <a:pt x="78" y="0"/>
                      <a:pt x="19" y="47"/>
                      <a:pt x="0" y="111"/>
                    </a:cubicBezTo>
                    <a:cubicBezTo>
                      <a:pt x="23" y="97"/>
                      <a:pt x="50" y="89"/>
                      <a:pt x="78" y="89"/>
                    </a:cubicBezTo>
                    <a:cubicBezTo>
                      <a:pt x="164" y="89"/>
                      <a:pt x="234" y="159"/>
                      <a:pt x="234" y="246"/>
                    </a:cubicBezTo>
                    <a:cubicBezTo>
                      <a:pt x="234" y="261"/>
                      <a:pt x="231" y="276"/>
                      <a:pt x="227" y="291"/>
                    </a:cubicBezTo>
                    <a:cubicBezTo>
                      <a:pt x="273" y="264"/>
                      <a:pt x="304" y="213"/>
                      <a:pt x="304" y="156"/>
                    </a:cubicBezTo>
                    <a:cubicBezTo>
                      <a:pt x="304" y="70"/>
                      <a:pt x="234" y="0"/>
                      <a:pt x="149" y="0"/>
                    </a:cubicBezTo>
                  </a:path>
                </a:pathLst>
              </a:custGeom>
              <a:gradFill flip="none" rotWithShape="1">
                <a:gsLst>
                  <a:gs pos="18000">
                    <a:srgbClr val="119707"/>
                  </a:gs>
                  <a:gs pos="67000">
                    <a:srgbClr val="8AD53F"/>
                  </a:gs>
                  <a:gs pos="100000">
                    <a:srgbClr val="BCEB6F"/>
                  </a:gs>
                </a:gsLst>
                <a:lin ang="135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47" name="Freeform 6"/>
              <p:cNvSpPr/>
              <p:nvPr/>
            </p:nvSpPr>
            <p:spPr bwMode="auto">
              <a:xfrm>
                <a:off x="4416001" y="2601779"/>
                <a:ext cx="1809967" cy="1608156"/>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 name="connsiteX0" fmla="*/ 4879 w 9978"/>
                  <a:gd name="connsiteY0" fmla="*/ 0 h 10000"/>
                  <a:gd name="connsiteX1" fmla="*/ 0 w 9978"/>
                  <a:gd name="connsiteY1" fmla="*/ 2853 h 10000"/>
                  <a:gd name="connsiteX2" fmla="*/ 2544 w 9978"/>
                  <a:gd name="connsiteY2" fmla="*/ 3058 h 10000"/>
                  <a:gd name="connsiteX3" fmla="*/ 7675 w 9978"/>
                  <a:gd name="connsiteY3" fmla="*/ 8454 h 10000"/>
                  <a:gd name="connsiteX4" fmla="*/ 7445 w 9978"/>
                  <a:gd name="connsiteY4" fmla="*/ 10000 h 10000"/>
                  <a:gd name="connsiteX5" fmla="*/ 9978 w 9978"/>
                  <a:gd name="connsiteY5" fmla="*/ 5361 h 10000"/>
                  <a:gd name="connsiteX6" fmla="*/ 4879 w 9978"/>
                  <a:gd name="connsiteY6" fmla="*/ 0 h 10000"/>
                  <a:gd name="connsiteX0-1" fmla="*/ 4890 w 10000"/>
                  <a:gd name="connsiteY0-2" fmla="*/ 0 h 10000"/>
                  <a:gd name="connsiteX1-3" fmla="*/ 0 w 10000"/>
                  <a:gd name="connsiteY1-4" fmla="*/ 2853 h 10000"/>
                  <a:gd name="connsiteX2-5" fmla="*/ 4949 w 10000"/>
                  <a:gd name="connsiteY2-6" fmla="*/ 2745 h 10000"/>
                  <a:gd name="connsiteX3-7" fmla="*/ 7692 w 10000"/>
                  <a:gd name="connsiteY3-8" fmla="*/ 8454 h 10000"/>
                  <a:gd name="connsiteX4-9" fmla="*/ 7461 w 10000"/>
                  <a:gd name="connsiteY4-10" fmla="*/ 10000 h 10000"/>
                  <a:gd name="connsiteX5-11" fmla="*/ 10000 w 10000"/>
                  <a:gd name="connsiteY5-12" fmla="*/ 5361 h 10000"/>
                  <a:gd name="connsiteX6-13" fmla="*/ 4890 w 10000"/>
                  <a:gd name="connsiteY6-14" fmla="*/ 0 h 10000"/>
                  <a:gd name="connsiteX0-15" fmla="*/ 4890 w 10000"/>
                  <a:gd name="connsiteY0-16" fmla="*/ 0 h 10000"/>
                  <a:gd name="connsiteX1-17" fmla="*/ 0 w 10000"/>
                  <a:gd name="connsiteY1-18" fmla="*/ 2853 h 10000"/>
                  <a:gd name="connsiteX2-19" fmla="*/ 4949 w 10000"/>
                  <a:gd name="connsiteY2-20" fmla="*/ 2745 h 10000"/>
                  <a:gd name="connsiteX3-21" fmla="*/ 8652 w 10000"/>
                  <a:gd name="connsiteY3-22" fmla="*/ 6867 h 10000"/>
                  <a:gd name="connsiteX4-23" fmla="*/ 7461 w 10000"/>
                  <a:gd name="connsiteY4-24" fmla="*/ 10000 h 10000"/>
                  <a:gd name="connsiteX5-25" fmla="*/ 10000 w 10000"/>
                  <a:gd name="connsiteY5-26" fmla="*/ 5361 h 10000"/>
                  <a:gd name="connsiteX6-27" fmla="*/ 4890 w 10000"/>
                  <a:gd name="connsiteY6-28" fmla="*/ 0 h 10000"/>
                  <a:gd name="connsiteX0-29" fmla="*/ 4890 w 10000"/>
                  <a:gd name="connsiteY0-30" fmla="*/ 0 h 9436"/>
                  <a:gd name="connsiteX1-31" fmla="*/ 0 w 10000"/>
                  <a:gd name="connsiteY1-32" fmla="*/ 2853 h 9436"/>
                  <a:gd name="connsiteX2-33" fmla="*/ 4949 w 10000"/>
                  <a:gd name="connsiteY2-34" fmla="*/ 2745 h 9436"/>
                  <a:gd name="connsiteX3-35" fmla="*/ 8652 w 10000"/>
                  <a:gd name="connsiteY3-36" fmla="*/ 6867 h 9436"/>
                  <a:gd name="connsiteX4-37" fmla="*/ 8486 w 10000"/>
                  <a:gd name="connsiteY4-38" fmla="*/ 9436 h 9436"/>
                  <a:gd name="connsiteX5-39" fmla="*/ 10000 w 10000"/>
                  <a:gd name="connsiteY5-40" fmla="*/ 5361 h 9436"/>
                  <a:gd name="connsiteX6-41" fmla="*/ 4890 w 10000"/>
                  <a:gd name="connsiteY6-42" fmla="*/ 0 h 9436"/>
                  <a:gd name="connsiteX0-43" fmla="*/ 4890 w 10000"/>
                  <a:gd name="connsiteY0-44" fmla="*/ 0 h 10000"/>
                  <a:gd name="connsiteX1-45" fmla="*/ 0 w 10000"/>
                  <a:gd name="connsiteY1-46" fmla="*/ 3024 h 10000"/>
                  <a:gd name="connsiteX2-47" fmla="*/ 5014 w 10000"/>
                  <a:gd name="connsiteY2-48" fmla="*/ 2798 h 10000"/>
                  <a:gd name="connsiteX3-49" fmla="*/ 8652 w 10000"/>
                  <a:gd name="connsiteY3-50" fmla="*/ 7277 h 10000"/>
                  <a:gd name="connsiteX4-51" fmla="*/ 8486 w 10000"/>
                  <a:gd name="connsiteY4-52" fmla="*/ 10000 h 10000"/>
                  <a:gd name="connsiteX5-53" fmla="*/ 10000 w 10000"/>
                  <a:gd name="connsiteY5-54" fmla="*/ 5681 h 10000"/>
                  <a:gd name="connsiteX6-55" fmla="*/ 4890 w 10000"/>
                  <a:gd name="connsiteY6-56" fmla="*/ 0 h 10000"/>
                  <a:gd name="connsiteX0-57" fmla="*/ 4890 w 10000"/>
                  <a:gd name="connsiteY0-58" fmla="*/ 0 h 10000"/>
                  <a:gd name="connsiteX1-59" fmla="*/ 0 w 10000"/>
                  <a:gd name="connsiteY1-60" fmla="*/ 3024 h 10000"/>
                  <a:gd name="connsiteX2-61" fmla="*/ 5014 w 10000"/>
                  <a:gd name="connsiteY2-62" fmla="*/ 2798 h 10000"/>
                  <a:gd name="connsiteX3-63" fmla="*/ 8107 w 10000"/>
                  <a:gd name="connsiteY3-64" fmla="*/ 5861 h 10000"/>
                  <a:gd name="connsiteX4-65" fmla="*/ 8486 w 10000"/>
                  <a:gd name="connsiteY4-66" fmla="*/ 10000 h 10000"/>
                  <a:gd name="connsiteX5-67" fmla="*/ 10000 w 10000"/>
                  <a:gd name="connsiteY5-68" fmla="*/ 5681 h 10000"/>
                  <a:gd name="connsiteX6-69" fmla="*/ 4890 w 10000"/>
                  <a:gd name="connsiteY6-70" fmla="*/ 0 h 10000"/>
                  <a:gd name="connsiteX0-71" fmla="*/ 4890 w 10000"/>
                  <a:gd name="connsiteY0-72" fmla="*/ 0 h 10000"/>
                  <a:gd name="connsiteX1-73" fmla="*/ 0 w 10000"/>
                  <a:gd name="connsiteY1-74" fmla="*/ 3024 h 10000"/>
                  <a:gd name="connsiteX2-75" fmla="*/ 4403 w 10000"/>
                  <a:gd name="connsiteY2-76" fmla="*/ 2599 h 10000"/>
                  <a:gd name="connsiteX3-77" fmla="*/ 8107 w 10000"/>
                  <a:gd name="connsiteY3-78" fmla="*/ 5861 h 10000"/>
                  <a:gd name="connsiteX4-79" fmla="*/ 8486 w 10000"/>
                  <a:gd name="connsiteY4-80" fmla="*/ 10000 h 10000"/>
                  <a:gd name="connsiteX5-81" fmla="*/ 10000 w 10000"/>
                  <a:gd name="connsiteY5-82" fmla="*/ 5681 h 10000"/>
                  <a:gd name="connsiteX6-83" fmla="*/ 4890 w 10000"/>
                  <a:gd name="connsiteY6-84" fmla="*/ 0 h 10000"/>
                  <a:gd name="connsiteX0-85" fmla="*/ 4890 w 10000"/>
                  <a:gd name="connsiteY0-86" fmla="*/ 0 h 10000"/>
                  <a:gd name="connsiteX1-87" fmla="*/ 0 w 10000"/>
                  <a:gd name="connsiteY1-88" fmla="*/ 3024 h 10000"/>
                  <a:gd name="connsiteX2-89" fmla="*/ 4316 w 10000"/>
                  <a:gd name="connsiteY2-90" fmla="*/ 2621 h 10000"/>
                  <a:gd name="connsiteX3-91" fmla="*/ 8107 w 10000"/>
                  <a:gd name="connsiteY3-92" fmla="*/ 5861 h 10000"/>
                  <a:gd name="connsiteX4-93" fmla="*/ 8486 w 10000"/>
                  <a:gd name="connsiteY4-94" fmla="*/ 10000 h 10000"/>
                  <a:gd name="connsiteX5-95" fmla="*/ 10000 w 10000"/>
                  <a:gd name="connsiteY5-96" fmla="*/ 5681 h 10000"/>
                  <a:gd name="connsiteX6-97" fmla="*/ 4890 w 10000"/>
                  <a:gd name="connsiteY6-98" fmla="*/ 0 h 10000"/>
                  <a:gd name="connsiteX0-99" fmla="*/ 4977 w 10087"/>
                  <a:gd name="connsiteY0-100" fmla="*/ 0 h 10000"/>
                  <a:gd name="connsiteX1-101" fmla="*/ 0 w 10087"/>
                  <a:gd name="connsiteY1-102" fmla="*/ 3113 h 10000"/>
                  <a:gd name="connsiteX2-103" fmla="*/ 4403 w 10087"/>
                  <a:gd name="connsiteY2-104" fmla="*/ 2621 h 10000"/>
                  <a:gd name="connsiteX3-105" fmla="*/ 8194 w 10087"/>
                  <a:gd name="connsiteY3-106" fmla="*/ 5861 h 10000"/>
                  <a:gd name="connsiteX4-107" fmla="*/ 8573 w 10087"/>
                  <a:gd name="connsiteY4-108" fmla="*/ 10000 h 10000"/>
                  <a:gd name="connsiteX5-109" fmla="*/ 10087 w 10087"/>
                  <a:gd name="connsiteY5-110" fmla="*/ 5681 h 10000"/>
                  <a:gd name="connsiteX6-111" fmla="*/ 4977 w 10087"/>
                  <a:gd name="connsiteY6-112" fmla="*/ 0 h 10000"/>
                  <a:gd name="connsiteX0-113" fmla="*/ 4977 w 10087"/>
                  <a:gd name="connsiteY0-114" fmla="*/ 0 h 10000"/>
                  <a:gd name="connsiteX1-115" fmla="*/ 0 w 10087"/>
                  <a:gd name="connsiteY1-116" fmla="*/ 3113 h 10000"/>
                  <a:gd name="connsiteX2-117" fmla="*/ 4490 w 10087"/>
                  <a:gd name="connsiteY2-118" fmla="*/ 2621 h 10000"/>
                  <a:gd name="connsiteX3-119" fmla="*/ 8194 w 10087"/>
                  <a:gd name="connsiteY3-120" fmla="*/ 5861 h 10000"/>
                  <a:gd name="connsiteX4-121" fmla="*/ 8573 w 10087"/>
                  <a:gd name="connsiteY4-122" fmla="*/ 10000 h 10000"/>
                  <a:gd name="connsiteX5-123" fmla="*/ 10087 w 10087"/>
                  <a:gd name="connsiteY5-124" fmla="*/ 5681 h 10000"/>
                  <a:gd name="connsiteX6-125" fmla="*/ 4977 w 10087"/>
                  <a:gd name="connsiteY6-126" fmla="*/ 0 h 10000"/>
                  <a:gd name="connsiteX0-127" fmla="*/ 4977 w 10087"/>
                  <a:gd name="connsiteY0-128" fmla="*/ 0 h 10000"/>
                  <a:gd name="connsiteX1-129" fmla="*/ 0 w 10087"/>
                  <a:gd name="connsiteY1-130" fmla="*/ 3113 h 10000"/>
                  <a:gd name="connsiteX2-131" fmla="*/ 4359 w 10087"/>
                  <a:gd name="connsiteY2-132" fmla="*/ 2577 h 10000"/>
                  <a:gd name="connsiteX3-133" fmla="*/ 8194 w 10087"/>
                  <a:gd name="connsiteY3-134" fmla="*/ 5861 h 10000"/>
                  <a:gd name="connsiteX4-135" fmla="*/ 8573 w 10087"/>
                  <a:gd name="connsiteY4-136" fmla="*/ 10000 h 10000"/>
                  <a:gd name="connsiteX5-137" fmla="*/ 10087 w 10087"/>
                  <a:gd name="connsiteY5-138" fmla="*/ 5681 h 10000"/>
                  <a:gd name="connsiteX6-139" fmla="*/ 4977 w 10087"/>
                  <a:gd name="connsiteY6-140" fmla="*/ 0 h 10000"/>
                  <a:gd name="connsiteX0-141" fmla="*/ 4977 w 10087"/>
                  <a:gd name="connsiteY0-142" fmla="*/ 0 h 10000"/>
                  <a:gd name="connsiteX1-143" fmla="*/ 0 w 10087"/>
                  <a:gd name="connsiteY1-144" fmla="*/ 3113 h 10000"/>
                  <a:gd name="connsiteX2-145" fmla="*/ 4359 w 10087"/>
                  <a:gd name="connsiteY2-146" fmla="*/ 2577 h 10000"/>
                  <a:gd name="connsiteX3-147" fmla="*/ 7998 w 10087"/>
                  <a:gd name="connsiteY3-148" fmla="*/ 5418 h 10000"/>
                  <a:gd name="connsiteX4-149" fmla="*/ 8573 w 10087"/>
                  <a:gd name="connsiteY4-150" fmla="*/ 10000 h 10000"/>
                  <a:gd name="connsiteX5-151" fmla="*/ 10087 w 10087"/>
                  <a:gd name="connsiteY5-152" fmla="*/ 5681 h 10000"/>
                  <a:gd name="connsiteX6-153" fmla="*/ 4977 w 10087"/>
                  <a:gd name="connsiteY6-154" fmla="*/ 0 h 10000"/>
                  <a:gd name="connsiteX0-155" fmla="*/ 4977 w 10087"/>
                  <a:gd name="connsiteY0-156" fmla="*/ 0 h 10000"/>
                  <a:gd name="connsiteX1-157" fmla="*/ 0 w 10087"/>
                  <a:gd name="connsiteY1-158" fmla="*/ 3113 h 10000"/>
                  <a:gd name="connsiteX2-159" fmla="*/ 4359 w 10087"/>
                  <a:gd name="connsiteY2-160" fmla="*/ 2577 h 10000"/>
                  <a:gd name="connsiteX3-161" fmla="*/ 7933 w 10087"/>
                  <a:gd name="connsiteY3-162" fmla="*/ 5418 h 10000"/>
                  <a:gd name="connsiteX4-163" fmla="*/ 8573 w 10087"/>
                  <a:gd name="connsiteY4-164" fmla="*/ 10000 h 10000"/>
                  <a:gd name="connsiteX5-165" fmla="*/ 10087 w 10087"/>
                  <a:gd name="connsiteY5-166" fmla="*/ 5681 h 10000"/>
                  <a:gd name="connsiteX6-167" fmla="*/ 4977 w 10087"/>
                  <a:gd name="connsiteY6-168" fmla="*/ 0 h 10000"/>
                  <a:gd name="connsiteX0-169" fmla="*/ 4977 w 10087"/>
                  <a:gd name="connsiteY0-170" fmla="*/ 0 h 10000"/>
                  <a:gd name="connsiteX1-171" fmla="*/ 0 w 10087"/>
                  <a:gd name="connsiteY1-172" fmla="*/ 3113 h 10000"/>
                  <a:gd name="connsiteX2-173" fmla="*/ 4359 w 10087"/>
                  <a:gd name="connsiteY2-174" fmla="*/ 2577 h 10000"/>
                  <a:gd name="connsiteX3-175" fmla="*/ 7933 w 10087"/>
                  <a:gd name="connsiteY3-176" fmla="*/ 5418 h 10000"/>
                  <a:gd name="connsiteX4-177" fmla="*/ 8573 w 10087"/>
                  <a:gd name="connsiteY4-178" fmla="*/ 10000 h 10000"/>
                  <a:gd name="connsiteX5-179" fmla="*/ 10087 w 10087"/>
                  <a:gd name="connsiteY5-180" fmla="*/ 5681 h 10000"/>
                  <a:gd name="connsiteX6-181" fmla="*/ 4977 w 10087"/>
                  <a:gd name="connsiteY6-182" fmla="*/ 0 h 10000"/>
                  <a:gd name="connsiteX0-183" fmla="*/ 4977 w 10087"/>
                  <a:gd name="connsiteY0-184" fmla="*/ 0 h 10000"/>
                  <a:gd name="connsiteX1-185" fmla="*/ 0 w 10087"/>
                  <a:gd name="connsiteY1-186" fmla="*/ 3113 h 10000"/>
                  <a:gd name="connsiteX2-187" fmla="*/ 4359 w 10087"/>
                  <a:gd name="connsiteY2-188" fmla="*/ 2577 h 10000"/>
                  <a:gd name="connsiteX3-189" fmla="*/ 7933 w 10087"/>
                  <a:gd name="connsiteY3-190" fmla="*/ 5418 h 10000"/>
                  <a:gd name="connsiteX4-191" fmla="*/ 8573 w 10087"/>
                  <a:gd name="connsiteY4-192" fmla="*/ 10000 h 10000"/>
                  <a:gd name="connsiteX5-193" fmla="*/ 10087 w 10087"/>
                  <a:gd name="connsiteY5-194" fmla="*/ 5681 h 10000"/>
                  <a:gd name="connsiteX6-195" fmla="*/ 4977 w 10087"/>
                  <a:gd name="connsiteY6-196" fmla="*/ 0 h 10000"/>
                  <a:gd name="connsiteX0-197" fmla="*/ 4977 w 10087"/>
                  <a:gd name="connsiteY0-198" fmla="*/ 0 h 10000"/>
                  <a:gd name="connsiteX1-199" fmla="*/ 0 w 10087"/>
                  <a:gd name="connsiteY1-200" fmla="*/ 3113 h 10000"/>
                  <a:gd name="connsiteX2-201" fmla="*/ 4359 w 10087"/>
                  <a:gd name="connsiteY2-202" fmla="*/ 2577 h 10000"/>
                  <a:gd name="connsiteX3-203" fmla="*/ 7933 w 10087"/>
                  <a:gd name="connsiteY3-204" fmla="*/ 5418 h 10000"/>
                  <a:gd name="connsiteX4-205" fmla="*/ 8573 w 10087"/>
                  <a:gd name="connsiteY4-206" fmla="*/ 10000 h 10000"/>
                  <a:gd name="connsiteX5-207" fmla="*/ 10087 w 10087"/>
                  <a:gd name="connsiteY5-208" fmla="*/ 5681 h 10000"/>
                  <a:gd name="connsiteX6-209" fmla="*/ 4977 w 10087"/>
                  <a:gd name="connsiteY6-210" fmla="*/ 0 h 10000"/>
                  <a:gd name="connsiteX0-211" fmla="*/ 4977 w 10196"/>
                  <a:gd name="connsiteY0-212" fmla="*/ 0 h 10000"/>
                  <a:gd name="connsiteX1-213" fmla="*/ 0 w 10196"/>
                  <a:gd name="connsiteY1-214" fmla="*/ 3113 h 10000"/>
                  <a:gd name="connsiteX2-215" fmla="*/ 4359 w 10196"/>
                  <a:gd name="connsiteY2-216" fmla="*/ 2577 h 10000"/>
                  <a:gd name="connsiteX3-217" fmla="*/ 7933 w 10196"/>
                  <a:gd name="connsiteY3-218" fmla="*/ 5418 h 10000"/>
                  <a:gd name="connsiteX4-219" fmla="*/ 8573 w 10196"/>
                  <a:gd name="connsiteY4-220" fmla="*/ 10000 h 10000"/>
                  <a:gd name="connsiteX5-221" fmla="*/ 10196 w 10196"/>
                  <a:gd name="connsiteY5-222" fmla="*/ 5792 h 10000"/>
                  <a:gd name="connsiteX6-223" fmla="*/ 4977 w 10196"/>
                  <a:gd name="connsiteY6-224" fmla="*/ 0 h 10000"/>
                  <a:gd name="connsiteX0-225" fmla="*/ 4955 w 10174"/>
                  <a:gd name="connsiteY0-226" fmla="*/ 0 h 10000"/>
                  <a:gd name="connsiteX1-227" fmla="*/ 0 w 10174"/>
                  <a:gd name="connsiteY1-228" fmla="*/ 3157 h 10000"/>
                  <a:gd name="connsiteX2-229" fmla="*/ 4337 w 10174"/>
                  <a:gd name="connsiteY2-230" fmla="*/ 2577 h 10000"/>
                  <a:gd name="connsiteX3-231" fmla="*/ 7911 w 10174"/>
                  <a:gd name="connsiteY3-232" fmla="*/ 5418 h 10000"/>
                  <a:gd name="connsiteX4-233" fmla="*/ 8551 w 10174"/>
                  <a:gd name="connsiteY4-234" fmla="*/ 10000 h 10000"/>
                  <a:gd name="connsiteX5-235" fmla="*/ 10174 w 10174"/>
                  <a:gd name="connsiteY5-236" fmla="*/ 5792 h 10000"/>
                  <a:gd name="connsiteX6-237" fmla="*/ 4955 w 10174"/>
                  <a:gd name="connsiteY6-238" fmla="*/ 0 h 10000"/>
                  <a:gd name="connsiteX0-239" fmla="*/ 4955 w 10174"/>
                  <a:gd name="connsiteY0-240" fmla="*/ 0 h 10000"/>
                  <a:gd name="connsiteX1-241" fmla="*/ 0 w 10174"/>
                  <a:gd name="connsiteY1-242" fmla="*/ 3157 h 10000"/>
                  <a:gd name="connsiteX2-243" fmla="*/ 4207 w 10174"/>
                  <a:gd name="connsiteY2-244" fmla="*/ 2533 h 10000"/>
                  <a:gd name="connsiteX3-245" fmla="*/ 7911 w 10174"/>
                  <a:gd name="connsiteY3-246" fmla="*/ 5418 h 10000"/>
                  <a:gd name="connsiteX4-247" fmla="*/ 8551 w 10174"/>
                  <a:gd name="connsiteY4-248" fmla="*/ 10000 h 10000"/>
                  <a:gd name="connsiteX5-249" fmla="*/ 10174 w 10174"/>
                  <a:gd name="connsiteY5-250" fmla="*/ 5792 h 10000"/>
                  <a:gd name="connsiteX6-251" fmla="*/ 4955 w 10174"/>
                  <a:gd name="connsiteY6-252" fmla="*/ 0 h 10000"/>
                  <a:gd name="connsiteX0-253" fmla="*/ 4955 w 10174"/>
                  <a:gd name="connsiteY0-254" fmla="*/ 0 h 10000"/>
                  <a:gd name="connsiteX1-255" fmla="*/ 0 w 10174"/>
                  <a:gd name="connsiteY1-256" fmla="*/ 3157 h 10000"/>
                  <a:gd name="connsiteX2-257" fmla="*/ 4207 w 10174"/>
                  <a:gd name="connsiteY2-258" fmla="*/ 2533 h 10000"/>
                  <a:gd name="connsiteX3-259" fmla="*/ 7911 w 10174"/>
                  <a:gd name="connsiteY3-260" fmla="*/ 5418 h 10000"/>
                  <a:gd name="connsiteX4-261" fmla="*/ 8551 w 10174"/>
                  <a:gd name="connsiteY4-262" fmla="*/ 10000 h 10000"/>
                  <a:gd name="connsiteX5-263" fmla="*/ 10174 w 10174"/>
                  <a:gd name="connsiteY5-264" fmla="*/ 5792 h 10000"/>
                  <a:gd name="connsiteX6-265" fmla="*/ 4955 w 10174"/>
                  <a:gd name="connsiteY6-266" fmla="*/ 0 h 10000"/>
                  <a:gd name="connsiteX0-267" fmla="*/ 4955 w 10174"/>
                  <a:gd name="connsiteY0-268" fmla="*/ 0 h 10000"/>
                  <a:gd name="connsiteX1-269" fmla="*/ 0 w 10174"/>
                  <a:gd name="connsiteY1-270" fmla="*/ 3157 h 10000"/>
                  <a:gd name="connsiteX2-271" fmla="*/ 4207 w 10174"/>
                  <a:gd name="connsiteY2-272" fmla="*/ 2533 h 10000"/>
                  <a:gd name="connsiteX3-273" fmla="*/ 7911 w 10174"/>
                  <a:gd name="connsiteY3-274" fmla="*/ 5418 h 10000"/>
                  <a:gd name="connsiteX4-275" fmla="*/ 8551 w 10174"/>
                  <a:gd name="connsiteY4-276" fmla="*/ 10000 h 10000"/>
                  <a:gd name="connsiteX5-277" fmla="*/ 10174 w 10174"/>
                  <a:gd name="connsiteY5-278" fmla="*/ 5792 h 10000"/>
                  <a:gd name="connsiteX6-279" fmla="*/ 4955 w 10174"/>
                  <a:gd name="connsiteY6-280" fmla="*/ 0 h 10000"/>
                  <a:gd name="connsiteX0-281" fmla="*/ 4955 w 10174"/>
                  <a:gd name="connsiteY0-282" fmla="*/ 0 h 10000"/>
                  <a:gd name="connsiteX1-283" fmla="*/ 0 w 10174"/>
                  <a:gd name="connsiteY1-284" fmla="*/ 3157 h 10000"/>
                  <a:gd name="connsiteX2-285" fmla="*/ 4207 w 10174"/>
                  <a:gd name="connsiteY2-286" fmla="*/ 2533 h 10000"/>
                  <a:gd name="connsiteX3-287" fmla="*/ 7911 w 10174"/>
                  <a:gd name="connsiteY3-288" fmla="*/ 5418 h 10000"/>
                  <a:gd name="connsiteX4-289" fmla="*/ 8551 w 10174"/>
                  <a:gd name="connsiteY4-290" fmla="*/ 10000 h 10000"/>
                  <a:gd name="connsiteX5-291" fmla="*/ 10174 w 10174"/>
                  <a:gd name="connsiteY5-292" fmla="*/ 5792 h 10000"/>
                  <a:gd name="connsiteX6-293" fmla="*/ 4955 w 10174"/>
                  <a:gd name="connsiteY6-294" fmla="*/ 0 h 10000"/>
                  <a:gd name="connsiteX0-295" fmla="*/ 4955 w 10174"/>
                  <a:gd name="connsiteY0-296" fmla="*/ 0 h 10000"/>
                  <a:gd name="connsiteX1-297" fmla="*/ 0 w 10174"/>
                  <a:gd name="connsiteY1-298" fmla="*/ 3157 h 10000"/>
                  <a:gd name="connsiteX2-299" fmla="*/ 4207 w 10174"/>
                  <a:gd name="connsiteY2-300" fmla="*/ 2533 h 10000"/>
                  <a:gd name="connsiteX3-301" fmla="*/ 7911 w 10174"/>
                  <a:gd name="connsiteY3-302" fmla="*/ 5418 h 10000"/>
                  <a:gd name="connsiteX4-303" fmla="*/ 8551 w 10174"/>
                  <a:gd name="connsiteY4-304" fmla="*/ 10000 h 10000"/>
                  <a:gd name="connsiteX5-305" fmla="*/ 10174 w 10174"/>
                  <a:gd name="connsiteY5-306" fmla="*/ 5792 h 10000"/>
                  <a:gd name="connsiteX6-307" fmla="*/ 4955 w 10174"/>
                  <a:gd name="connsiteY6-308" fmla="*/ 0 h 10000"/>
                  <a:gd name="connsiteX0-309" fmla="*/ 4955 w 10174"/>
                  <a:gd name="connsiteY0-310" fmla="*/ 0 h 10000"/>
                  <a:gd name="connsiteX1-311" fmla="*/ 0 w 10174"/>
                  <a:gd name="connsiteY1-312" fmla="*/ 3157 h 10000"/>
                  <a:gd name="connsiteX2-313" fmla="*/ 4207 w 10174"/>
                  <a:gd name="connsiteY2-314" fmla="*/ 2533 h 10000"/>
                  <a:gd name="connsiteX3-315" fmla="*/ 7933 w 10174"/>
                  <a:gd name="connsiteY3-316" fmla="*/ 5374 h 10000"/>
                  <a:gd name="connsiteX4-317" fmla="*/ 8551 w 10174"/>
                  <a:gd name="connsiteY4-318" fmla="*/ 10000 h 10000"/>
                  <a:gd name="connsiteX5-319" fmla="*/ 10174 w 10174"/>
                  <a:gd name="connsiteY5-320" fmla="*/ 5792 h 10000"/>
                  <a:gd name="connsiteX6-321" fmla="*/ 4955 w 10174"/>
                  <a:gd name="connsiteY6-322" fmla="*/ 0 h 10000"/>
                  <a:gd name="connsiteX0-323" fmla="*/ 4955 w 10174"/>
                  <a:gd name="connsiteY0-324" fmla="*/ 0 h 10000"/>
                  <a:gd name="connsiteX1-325" fmla="*/ 0 w 10174"/>
                  <a:gd name="connsiteY1-326" fmla="*/ 3157 h 10000"/>
                  <a:gd name="connsiteX2-327" fmla="*/ 4207 w 10174"/>
                  <a:gd name="connsiteY2-328" fmla="*/ 2533 h 10000"/>
                  <a:gd name="connsiteX3-329" fmla="*/ 7933 w 10174"/>
                  <a:gd name="connsiteY3-330" fmla="*/ 5374 h 10000"/>
                  <a:gd name="connsiteX4-331" fmla="*/ 8551 w 10174"/>
                  <a:gd name="connsiteY4-332" fmla="*/ 10000 h 10000"/>
                  <a:gd name="connsiteX5-333" fmla="*/ 10174 w 10174"/>
                  <a:gd name="connsiteY5-334" fmla="*/ 5792 h 10000"/>
                  <a:gd name="connsiteX6-335" fmla="*/ 4955 w 10174"/>
                  <a:gd name="connsiteY6-336" fmla="*/ 0 h 10000"/>
                  <a:gd name="connsiteX0-337" fmla="*/ 4955 w 10239"/>
                  <a:gd name="connsiteY0-338" fmla="*/ 0 h 10000"/>
                  <a:gd name="connsiteX1-339" fmla="*/ 0 w 10239"/>
                  <a:gd name="connsiteY1-340" fmla="*/ 3157 h 10000"/>
                  <a:gd name="connsiteX2-341" fmla="*/ 4207 w 10239"/>
                  <a:gd name="connsiteY2-342" fmla="*/ 2533 h 10000"/>
                  <a:gd name="connsiteX3-343" fmla="*/ 7933 w 10239"/>
                  <a:gd name="connsiteY3-344" fmla="*/ 5374 h 10000"/>
                  <a:gd name="connsiteX4-345" fmla="*/ 8551 w 10239"/>
                  <a:gd name="connsiteY4-346" fmla="*/ 10000 h 10000"/>
                  <a:gd name="connsiteX5-347" fmla="*/ 10239 w 10239"/>
                  <a:gd name="connsiteY5-348" fmla="*/ 5770 h 10000"/>
                  <a:gd name="connsiteX6-349" fmla="*/ 4955 w 10239"/>
                  <a:gd name="connsiteY6-350" fmla="*/ 0 h 10000"/>
                  <a:gd name="connsiteX0-351" fmla="*/ 4955 w 10377"/>
                  <a:gd name="connsiteY0-352" fmla="*/ 0 h 10000"/>
                  <a:gd name="connsiteX1-353" fmla="*/ 0 w 10377"/>
                  <a:gd name="connsiteY1-354" fmla="*/ 3157 h 10000"/>
                  <a:gd name="connsiteX2-355" fmla="*/ 4207 w 10377"/>
                  <a:gd name="connsiteY2-356" fmla="*/ 2533 h 10000"/>
                  <a:gd name="connsiteX3-357" fmla="*/ 7933 w 10377"/>
                  <a:gd name="connsiteY3-358" fmla="*/ 5374 h 10000"/>
                  <a:gd name="connsiteX4-359" fmla="*/ 8551 w 10377"/>
                  <a:gd name="connsiteY4-360" fmla="*/ 10000 h 10000"/>
                  <a:gd name="connsiteX5-361" fmla="*/ 10377 w 10377"/>
                  <a:gd name="connsiteY5-362" fmla="*/ 5947 h 10000"/>
                  <a:gd name="connsiteX6-363" fmla="*/ 4955 w 10377"/>
                  <a:gd name="connsiteY6-364" fmla="*/ 0 h 10000"/>
                  <a:gd name="connsiteX0-365" fmla="*/ 4955 w 10550"/>
                  <a:gd name="connsiteY0-366" fmla="*/ 0 h 10000"/>
                  <a:gd name="connsiteX1-367" fmla="*/ 0 w 10550"/>
                  <a:gd name="connsiteY1-368" fmla="*/ 3157 h 10000"/>
                  <a:gd name="connsiteX2-369" fmla="*/ 4207 w 10550"/>
                  <a:gd name="connsiteY2-370" fmla="*/ 2533 h 10000"/>
                  <a:gd name="connsiteX3-371" fmla="*/ 7933 w 10550"/>
                  <a:gd name="connsiteY3-372" fmla="*/ 5374 h 10000"/>
                  <a:gd name="connsiteX4-373" fmla="*/ 8551 w 10550"/>
                  <a:gd name="connsiteY4-374" fmla="*/ 10000 h 10000"/>
                  <a:gd name="connsiteX5-375" fmla="*/ 10550 w 10550"/>
                  <a:gd name="connsiteY5-376" fmla="*/ 5912 h 10000"/>
                  <a:gd name="connsiteX6-377" fmla="*/ 4955 w 10550"/>
                  <a:gd name="connsiteY6-378" fmla="*/ 0 h 10000"/>
                  <a:gd name="connsiteX0-379" fmla="*/ 4955 w 10446"/>
                  <a:gd name="connsiteY0-380" fmla="*/ 0 h 10000"/>
                  <a:gd name="connsiteX1-381" fmla="*/ 0 w 10446"/>
                  <a:gd name="connsiteY1-382" fmla="*/ 3157 h 10000"/>
                  <a:gd name="connsiteX2-383" fmla="*/ 4207 w 10446"/>
                  <a:gd name="connsiteY2-384" fmla="*/ 2533 h 10000"/>
                  <a:gd name="connsiteX3-385" fmla="*/ 7933 w 10446"/>
                  <a:gd name="connsiteY3-386" fmla="*/ 5374 h 10000"/>
                  <a:gd name="connsiteX4-387" fmla="*/ 8551 w 10446"/>
                  <a:gd name="connsiteY4-388" fmla="*/ 10000 h 10000"/>
                  <a:gd name="connsiteX5-389" fmla="*/ 10446 w 10446"/>
                  <a:gd name="connsiteY5-390" fmla="*/ 5877 h 10000"/>
                  <a:gd name="connsiteX6-391" fmla="*/ 4955 w 10446"/>
                  <a:gd name="connsiteY6-392" fmla="*/ 0 h 10000"/>
                  <a:gd name="connsiteX0-393" fmla="*/ 4955 w 10584"/>
                  <a:gd name="connsiteY0-394" fmla="*/ 0 h 10000"/>
                  <a:gd name="connsiteX1-395" fmla="*/ 0 w 10584"/>
                  <a:gd name="connsiteY1-396" fmla="*/ 3157 h 10000"/>
                  <a:gd name="connsiteX2-397" fmla="*/ 4207 w 10584"/>
                  <a:gd name="connsiteY2-398" fmla="*/ 2533 h 10000"/>
                  <a:gd name="connsiteX3-399" fmla="*/ 7933 w 10584"/>
                  <a:gd name="connsiteY3-400" fmla="*/ 5374 h 10000"/>
                  <a:gd name="connsiteX4-401" fmla="*/ 8551 w 10584"/>
                  <a:gd name="connsiteY4-402" fmla="*/ 10000 h 10000"/>
                  <a:gd name="connsiteX5-403" fmla="*/ 10584 w 10584"/>
                  <a:gd name="connsiteY5-404" fmla="*/ 5877 h 10000"/>
                  <a:gd name="connsiteX6-405" fmla="*/ 4955 w 10584"/>
                  <a:gd name="connsiteY6-406" fmla="*/ 0 h 10000"/>
                  <a:gd name="connsiteX0-407" fmla="*/ 4955 w 10584"/>
                  <a:gd name="connsiteY0-408" fmla="*/ 0 h 10000"/>
                  <a:gd name="connsiteX1-409" fmla="*/ 0 w 10584"/>
                  <a:gd name="connsiteY1-410" fmla="*/ 3157 h 10000"/>
                  <a:gd name="connsiteX2-411" fmla="*/ 4121 w 10584"/>
                  <a:gd name="connsiteY2-412" fmla="*/ 2533 h 10000"/>
                  <a:gd name="connsiteX3-413" fmla="*/ 7933 w 10584"/>
                  <a:gd name="connsiteY3-414" fmla="*/ 5374 h 10000"/>
                  <a:gd name="connsiteX4-415" fmla="*/ 8551 w 10584"/>
                  <a:gd name="connsiteY4-416" fmla="*/ 10000 h 10000"/>
                  <a:gd name="connsiteX5-417" fmla="*/ 10584 w 10584"/>
                  <a:gd name="connsiteY5-418" fmla="*/ 5877 h 10000"/>
                  <a:gd name="connsiteX6-419" fmla="*/ 4955 w 10584"/>
                  <a:gd name="connsiteY6-420" fmla="*/ 0 h 10000"/>
                  <a:gd name="connsiteX0-421" fmla="*/ 4955 w 10584"/>
                  <a:gd name="connsiteY0-422" fmla="*/ 0 h 10000"/>
                  <a:gd name="connsiteX1-423" fmla="*/ 0 w 10584"/>
                  <a:gd name="connsiteY1-424" fmla="*/ 3157 h 10000"/>
                  <a:gd name="connsiteX2-425" fmla="*/ 4121 w 10584"/>
                  <a:gd name="connsiteY2-426" fmla="*/ 2533 h 10000"/>
                  <a:gd name="connsiteX3-427" fmla="*/ 7933 w 10584"/>
                  <a:gd name="connsiteY3-428" fmla="*/ 5374 h 10000"/>
                  <a:gd name="connsiteX4-429" fmla="*/ 8551 w 10584"/>
                  <a:gd name="connsiteY4-430" fmla="*/ 10000 h 10000"/>
                  <a:gd name="connsiteX5-431" fmla="*/ 10584 w 10584"/>
                  <a:gd name="connsiteY5-432" fmla="*/ 5877 h 10000"/>
                  <a:gd name="connsiteX6-433" fmla="*/ 4955 w 10584"/>
                  <a:gd name="connsiteY6-434" fmla="*/ 0 h 10000"/>
                  <a:gd name="connsiteX0-435" fmla="*/ 4955 w 10584"/>
                  <a:gd name="connsiteY0-436" fmla="*/ 0 h 10000"/>
                  <a:gd name="connsiteX1-437" fmla="*/ 0 w 10584"/>
                  <a:gd name="connsiteY1-438" fmla="*/ 3157 h 10000"/>
                  <a:gd name="connsiteX2-439" fmla="*/ 4121 w 10584"/>
                  <a:gd name="connsiteY2-440" fmla="*/ 2533 h 10000"/>
                  <a:gd name="connsiteX3-441" fmla="*/ 7933 w 10584"/>
                  <a:gd name="connsiteY3-442" fmla="*/ 5374 h 10000"/>
                  <a:gd name="connsiteX4-443" fmla="*/ 8551 w 10584"/>
                  <a:gd name="connsiteY4-444" fmla="*/ 10000 h 10000"/>
                  <a:gd name="connsiteX5-445" fmla="*/ 10584 w 10584"/>
                  <a:gd name="connsiteY5-446" fmla="*/ 5877 h 10000"/>
                  <a:gd name="connsiteX6-447" fmla="*/ 4955 w 10584"/>
                  <a:gd name="connsiteY6-448" fmla="*/ 0 h 10000"/>
                  <a:gd name="connsiteX0-449" fmla="*/ 4955 w 10584"/>
                  <a:gd name="connsiteY0-450" fmla="*/ 0 h 10000"/>
                  <a:gd name="connsiteX1-451" fmla="*/ 0 w 10584"/>
                  <a:gd name="connsiteY1-452" fmla="*/ 3157 h 10000"/>
                  <a:gd name="connsiteX2-453" fmla="*/ 4121 w 10584"/>
                  <a:gd name="connsiteY2-454" fmla="*/ 2533 h 10000"/>
                  <a:gd name="connsiteX3-455" fmla="*/ 7933 w 10584"/>
                  <a:gd name="connsiteY3-456" fmla="*/ 5374 h 10000"/>
                  <a:gd name="connsiteX4-457" fmla="*/ 8551 w 10584"/>
                  <a:gd name="connsiteY4-458" fmla="*/ 10000 h 10000"/>
                  <a:gd name="connsiteX5-459" fmla="*/ 10584 w 10584"/>
                  <a:gd name="connsiteY5-460" fmla="*/ 5877 h 10000"/>
                  <a:gd name="connsiteX6-461" fmla="*/ 4955 w 10584"/>
                  <a:gd name="connsiteY6-462" fmla="*/ 0 h 10000"/>
                  <a:gd name="connsiteX0-463" fmla="*/ 4955 w 10584"/>
                  <a:gd name="connsiteY0-464" fmla="*/ 0 h 10000"/>
                  <a:gd name="connsiteX1-465" fmla="*/ 0 w 10584"/>
                  <a:gd name="connsiteY1-466" fmla="*/ 3157 h 10000"/>
                  <a:gd name="connsiteX2-467" fmla="*/ 4121 w 10584"/>
                  <a:gd name="connsiteY2-468" fmla="*/ 2533 h 10000"/>
                  <a:gd name="connsiteX3-469" fmla="*/ 7933 w 10584"/>
                  <a:gd name="connsiteY3-470" fmla="*/ 5374 h 10000"/>
                  <a:gd name="connsiteX4-471" fmla="*/ 8551 w 10584"/>
                  <a:gd name="connsiteY4-472" fmla="*/ 10000 h 10000"/>
                  <a:gd name="connsiteX5-473" fmla="*/ 10584 w 10584"/>
                  <a:gd name="connsiteY5-474" fmla="*/ 5877 h 10000"/>
                  <a:gd name="connsiteX6-475" fmla="*/ 4955 w 10584"/>
                  <a:gd name="connsiteY6-476" fmla="*/ 0 h 10000"/>
                  <a:gd name="connsiteX0-477" fmla="*/ 4955 w 10584"/>
                  <a:gd name="connsiteY0-478" fmla="*/ 0 h 10000"/>
                  <a:gd name="connsiteX1-479" fmla="*/ 0 w 10584"/>
                  <a:gd name="connsiteY1-480" fmla="*/ 3157 h 10000"/>
                  <a:gd name="connsiteX2-481" fmla="*/ 4121 w 10584"/>
                  <a:gd name="connsiteY2-482" fmla="*/ 2533 h 10000"/>
                  <a:gd name="connsiteX3-483" fmla="*/ 7933 w 10584"/>
                  <a:gd name="connsiteY3-484" fmla="*/ 5374 h 10000"/>
                  <a:gd name="connsiteX4-485" fmla="*/ 8551 w 10584"/>
                  <a:gd name="connsiteY4-486" fmla="*/ 10000 h 10000"/>
                  <a:gd name="connsiteX5-487" fmla="*/ 10584 w 10584"/>
                  <a:gd name="connsiteY5-488" fmla="*/ 5877 h 10000"/>
                  <a:gd name="connsiteX6-489" fmla="*/ 4955 w 10584"/>
                  <a:gd name="connsiteY6-490" fmla="*/ 0 h 10000"/>
                  <a:gd name="connsiteX0-491" fmla="*/ 5009 w 10638"/>
                  <a:gd name="connsiteY0-492" fmla="*/ 0 h 10000"/>
                  <a:gd name="connsiteX1-493" fmla="*/ 0 w 10638"/>
                  <a:gd name="connsiteY1-494" fmla="*/ 3223 h 10000"/>
                  <a:gd name="connsiteX2-495" fmla="*/ 4175 w 10638"/>
                  <a:gd name="connsiteY2-496" fmla="*/ 2533 h 10000"/>
                  <a:gd name="connsiteX3-497" fmla="*/ 7987 w 10638"/>
                  <a:gd name="connsiteY3-498" fmla="*/ 5374 h 10000"/>
                  <a:gd name="connsiteX4-499" fmla="*/ 8605 w 10638"/>
                  <a:gd name="connsiteY4-500" fmla="*/ 10000 h 10000"/>
                  <a:gd name="connsiteX5-501" fmla="*/ 10638 w 10638"/>
                  <a:gd name="connsiteY5-502" fmla="*/ 5877 h 10000"/>
                  <a:gd name="connsiteX6-503" fmla="*/ 5009 w 10638"/>
                  <a:gd name="connsiteY6-504" fmla="*/ 0 h 10000"/>
                  <a:gd name="connsiteX0-505" fmla="*/ 5009 w 10638"/>
                  <a:gd name="connsiteY0-506" fmla="*/ 0 h 10000"/>
                  <a:gd name="connsiteX1-507" fmla="*/ 0 w 10638"/>
                  <a:gd name="connsiteY1-508" fmla="*/ 3223 h 10000"/>
                  <a:gd name="connsiteX2-509" fmla="*/ 4197 w 10638"/>
                  <a:gd name="connsiteY2-510" fmla="*/ 2544 h 10000"/>
                  <a:gd name="connsiteX3-511" fmla="*/ 7987 w 10638"/>
                  <a:gd name="connsiteY3-512" fmla="*/ 5374 h 10000"/>
                  <a:gd name="connsiteX4-513" fmla="*/ 8605 w 10638"/>
                  <a:gd name="connsiteY4-514" fmla="*/ 10000 h 10000"/>
                  <a:gd name="connsiteX5-515" fmla="*/ 10638 w 10638"/>
                  <a:gd name="connsiteY5-516" fmla="*/ 5877 h 10000"/>
                  <a:gd name="connsiteX6-517" fmla="*/ 5009 w 10638"/>
                  <a:gd name="connsiteY6-518" fmla="*/ 0 h 10000"/>
                  <a:gd name="connsiteX0-519" fmla="*/ 5009 w 10638"/>
                  <a:gd name="connsiteY0-520" fmla="*/ 0 h 10000"/>
                  <a:gd name="connsiteX1-521" fmla="*/ 0 w 10638"/>
                  <a:gd name="connsiteY1-522" fmla="*/ 3223 h 10000"/>
                  <a:gd name="connsiteX2-523" fmla="*/ 4165 w 10638"/>
                  <a:gd name="connsiteY2-524" fmla="*/ 2544 h 10000"/>
                  <a:gd name="connsiteX3-525" fmla="*/ 7987 w 10638"/>
                  <a:gd name="connsiteY3-526" fmla="*/ 5374 h 10000"/>
                  <a:gd name="connsiteX4-527" fmla="*/ 8605 w 10638"/>
                  <a:gd name="connsiteY4-528" fmla="*/ 10000 h 10000"/>
                  <a:gd name="connsiteX5-529" fmla="*/ 10638 w 10638"/>
                  <a:gd name="connsiteY5-530" fmla="*/ 5877 h 10000"/>
                  <a:gd name="connsiteX6-531" fmla="*/ 5009 w 10638"/>
                  <a:gd name="connsiteY6-532" fmla="*/ 0 h 10000"/>
                  <a:gd name="connsiteX0-533" fmla="*/ 5009 w 10638"/>
                  <a:gd name="connsiteY0-534" fmla="*/ 0 h 10000"/>
                  <a:gd name="connsiteX1-535" fmla="*/ 0 w 10638"/>
                  <a:gd name="connsiteY1-536" fmla="*/ 3223 h 10000"/>
                  <a:gd name="connsiteX2-537" fmla="*/ 4165 w 10638"/>
                  <a:gd name="connsiteY2-538" fmla="*/ 2544 h 10000"/>
                  <a:gd name="connsiteX3-539" fmla="*/ 7987 w 10638"/>
                  <a:gd name="connsiteY3-540" fmla="*/ 5374 h 10000"/>
                  <a:gd name="connsiteX4-541" fmla="*/ 8605 w 10638"/>
                  <a:gd name="connsiteY4-542" fmla="*/ 10000 h 10000"/>
                  <a:gd name="connsiteX5-543" fmla="*/ 10638 w 10638"/>
                  <a:gd name="connsiteY5-544" fmla="*/ 5877 h 10000"/>
                  <a:gd name="connsiteX6-545" fmla="*/ 5009 w 10638"/>
                  <a:gd name="connsiteY6-546" fmla="*/ 0 h 10000"/>
                  <a:gd name="connsiteX0-547" fmla="*/ 5009 w 10638"/>
                  <a:gd name="connsiteY0-548" fmla="*/ 0 h 10000"/>
                  <a:gd name="connsiteX1-549" fmla="*/ 0 w 10638"/>
                  <a:gd name="connsiteY1-550" fmla="*/ 3223 h 10000"/>
                  <a:gd name="connsiteX2-551" fmla="*/ 4165 w 10638"/>
                  <a:gd name="connsiteY2-552" fmla="*/ 2544 h 10000"/>
                  <a:gd name="connsiteX3-553" fmla="*/ 7987 w 10638"/>
                  <a:gd name="connsiteY3-554" fmla="*/ 5374 h 10000"/>
                  <a:gd name="connsiteX4-555" fmla="*/ 8605 w 10638"/>
                  <a:gd name="connsiteY4-556" fmla="*/ 10000 h 10000"/>
                  <a:gd name="connsiteX5-557" fmla="*/ 10638 w 10638"/>
                  <a:gd name="connsiteY5-558" fmla="*/ 5877 h 10000"/>
                  <a:gd name="connsiteX6-559" fmla="*/ 5009 w 10638"/>
                  <a:gd name="connsiteY6-560" fmla="*/ 0 h 10000"/>
                  <a:gd name="connsiteX0-561" fmla="*/ 5009 w 10638"/>
                  <a:gd name="connsiteY0-562" fmla="*/ 0 h 10000"/>
                  <a:gd name="connsiteX1-563" fmla="*/ 0 w 10638"/>
                  <a:gd name="connsiteY1-564" fmla="*/ 3223 h 10000"/>
                  <a:gd name="connsiteX2-565" fmla="*/ 4165 w 10638"/>
                  <a:gd name="connsiteY2-566" fmla="*/ 2544 h 10000"/>
                  <a:gd name="connsiteX3-567" fmla="*/ 7965 w 10638"/>
                  <a:gd name="connsiteY3-568" fmla="*/ 5396 h 10000"/>
                  <a:gd name="connsiteX4-569" fmla="*/ 8605 w 10638"/>
                  <a:gd name="connsiteY4-570" fmla="*/ 10000 h 10000"/>
                  <a:gd name="connsiteX5-571" fmla="*/ 10638 w 10638"/>
                  <a:gd name="connsiteY5-572" fmla="*/ 5877 h 10000"/>
                  <a:gd name="connsiteX6-573" fmla="*/ 5009 w 10638"/>
                  <a:gd name="connsiteY6-574" fmla="*/ 0 h 10000"/>
                  <a:gd name="connsiteX0-575" fmla="*/ 5009 w 10638"/>
                  <a:gd name="connsiteY0-576" fmla="*/ 0 h 10000"/>
                  <a:gd name="connsiteX1-577" fmla="*/ 0 w 10638"/>
                  <a:gd name="connsiteY1-578" fmla="*/ 3223 h 10000"/>
                  <a:gd name="connsiteX2-579" fmla="*/ 4165 w 10638"/>
                  <a:gd name="connsiteY2-580" fmla="*/ 2544 h 10000"/>
                  <a:gd name="connsiteX3-581" fmla="*/ 7965 w 10638"/>
                  <a:gd name="connsiteY3-582" fmla="*/ 5396 h 10000"/>
                  <a:gd name="connsiteX4-583" fmla="*/ 8605 w 10638"/>
                  <a:gd name="connsiteY4-584" fmla="*/ 10000 h 10000"/>
                  <a:gd name="connsiteX5-585" fmla="*/ 10638 w 10638"/>
                  <a:gd name="connsiteY5-586" fmla="*/ 5877 h 10000"/>
                  <a:gd name="connsiteX6-587" fmla="*/ 5009 w 10638"/>
                  <a:gd name="connsiteY6-588" fmla="*/ 0 h 10000"/>
                  <a:gd name="connsiteX0-589" fmla="*/ 5009 w 10638"/>
                  <a:gd name="connsiteY0-590" fmla="*/ 0 h 10000"/>
                  <a:gd name="connsiteX1-591" fmla="*/ 0 w 10638"/>
                  <a:gd name="connsiteY1-592" fmla="*/ 3223 h 10000"/>
                  <a:gd name="connsiteX2-593" fmla="*/ 4165 w 10638"/>
                  <a:gd name="connsiteY2-594" fmla="*/ 2544 h 10000"/>
                  <a:gd name="connsiteX3-595" fmla="*/ 7965 w 10638"/>
                  <a:gd name="connsiteY3-596" fmla="*/ 5396 h 10000"/>
                  <a:gd name="connsiteX4-597" fmla="*/ 8605 w 10638"/>
                  <a:gd name="connsiteY4-598" fmla="*/ 10000 h 10000"/>
                  <a:gd name="connsiteX5-599" fmla="*/ 10638 w 10638"/>
                  <a:gd name="connsiteY5-600" fmla="*/ 5877 h 10000"/>
                  <a:gd name="connsiteX6-601" fmla="*/ 5009 w 10638"/>
                  <a:gd name="connsiteY6-602" fmla="*/ 0 h 10000"/>
                  <a:gd name="connsiteX0-603" fmla="*/ 5009 w 10638"/>
                  <a:gd name="connsiteY0-604" fmla="*/ 0 h 10000"/>
                  <a:gd name="connsiteX1-605" fmla="*/ 0 w 10638"/>
                  <a:gd name="connsiteY1-606" fmla="*/ 3223 h 10000"/>
                  <a:gd name="connsiteX2-607" fmla="*/ 4165 w 10638"/>
                  <a:gd name="connsiteY2-608" fmla="*/ 2544 h 10000"/>
                  <a:gd name="connsiteX3-609" fmla="*/ 7965 w 10638"/>
                  <a:gd name="connsiteY3-610" fmla="*/ 5396 h 10000"/>
                  <a:gd name="connsiteX4-611" fmla="*/ 8605 w 10638"/>
                  <a:gd name="connsiteY4-612" fmla="*/ 10000 h 10000"/>
                  <a:gd name="connsiteX5-613" fmla="*/ 10638 w 10638"/>
                  <a:gd name="connsiteY5-614" fmla="*/ 5877 h 10000"/>
                  <a:gd name="connsiteX6-615" fmla="*/ 5009 w 10638"/>
                  <a:gd name="connsiteY6-616" fmla="*/ 0 h 10000"/>
                  <a:gd name="connsiteX0-617" fmla="*/ 5009 w 10638"/>
                  <a:gd name="connsiteY0-618" fmla="*/ 0 h 10000"/>
                  <a:gd name="connsiteX1-619" fmla="*/ 0 w 10638"/>
                  <a:gd name="connsiteY1-620" fmla="*/ 3223 h 10000"/>
                  <a:gd name="connsiteX2-621" fmla="*/ 4165 w 10638"/>
                  <a:gd name="connsiteY2-622" fmla="*/ 2544 h 10000"/>
                  <a:gd name="connsiteX3-623" fmla="*/ 7965 w 10638"/>
                  <a:gd name="connsiteY3-624" fmla="*/ 5396 h 10000"/>
                  <a:gd name="connsiteX4-625" fmla="*/ 8605 w 10638"/>
                  <a:gd name="connsiteY4-626" fmla="*/ 10000 h 10000"/>
                  <a:gd name="connsiteX5-627" fmla="*/ 10638 w 10638"/>
                  <a:gd name="connsiteY5-628" fmla="*/ 5877 h 10000"/>
                  <a:gd name="connsiteX6-629" fmla="*/ 5009 w 10638"/>
                  <a:gd name="connsiteY6-630" fmla="*/ 0 h 10000"/>
                  <a:gd name="connsiteX0-631" fmla="*/ 5009 w 10638"/>
                  <a:gd name="connsiteY0-632" fmla="*/ 0 h 10000"/>
                  <a:gd name="connsiteX1-633" fmla="*/ 0 w 10638"/>
                  <a:gd name="connsiteY1-634" fmla="*/ 3223 h 10000"/>
                  <a:gd name="connsiteX2-635" fmla="*/ 4165 w 10638"/>
                  <a:gd name="connsiteY2-636" fmla="*/ 2544 h 10000"/>
                  <a:gd name="connsiteX3-637" fmla="*/ 7965 w 10638"/>
                  <a:gd name="connsiteY3-638" fmla="*/ 5396 h 10000"/>
                  <a:gd name="connsiteX4-639" fmla="*/ 8605 w 10638"/>
                  <a:gd name="connsiteY4-640" fmla="*/ 10000 h 10000"/>
                  <a:gd name="connsiteX5-641" fmla="*/ 10638 w 10638"/>
                  <a:gd name="connsiteY5-642" fmla="*/ 5877 h 10000"/>
                  <a:gd name="connsiteX6-643" fmla="*/ 5009 w 10638"/>
                  <a:gd name="connsiteY6-644" fmla="*/ 0 h 10000"/>
                  <a:gd name="connsiteX0-645" fmla="*/ 5009 w 10638"/>
                  <a:gd name="connsiteY0-646" fmla="*/ 0 h 10000"/>
                  <a:gd name="connsiteX1-647" fmla="*/ 0 w 10638"/>
                  <a:gd name="connsiteY1-648" fmla="*/ 3223 h 10000"/>
                  <a:gd name="connsiteX2-649" fmla="*/ 4165 w 10638"/>
                  <a:gd name="connsiteY2-650" fmla="*/ 2544 h 10000"/>
                  <a:gd name="connsiteX3-651" fmla="*/ 7965 w 10638"/>
                  <a:gd name="connsiteY3-652" fmla="*/ 5396 h 10000"/>
                  <a:gd name="connsiteX4-653" fmla="*/ 8605 w 10638"/>
                  <a:gd name="connsiteY4-654" fmla="*/ 10000 h 10000"/>
                  <a:gd name="connsiteX5-655" fmla="*/ 10638 w 10638"/>
                  <a:gd name="connsiteY5-656" fmla="*/ 5877 h 10000"/>
                  <a:gd name="connsiteX6-657" fmla="*/ 5009 w 10638"/>
                  <a:gd name="connsiteY6-658" fmla="*/ 0 h 10000"/>
                  <a:gd name="connsiteX0-659" fmla="*/ 5009 w 10638"/>
                  <a:gd name="connsiteY0-660" fmla="*/ 0 h 10000"/>
                  <a:gd name="connsiteX1-661" fmla="*/ 0 w 10638"/>
                  <a:gd name="connsiteY1-662" fmla="*/ 3223 h 10000"/>
                  <a:gd name="connsiteX2-663" fmla="*/ 4165 w 10638"/>
                  <a:gd name="connsiteY2-664" fmla="*/ 2544 h 10000"/>
                  <a:gd name="connsiteX3-665" fmla="*/ 7965 w 10638"/>
                  <a:gd name="connsiteY3-666" fmla="*/ 5396 h 10000"/>
                  <a:gd name="connsiteX4-667" fmla="*/ 8605 w 10638"/>
                  <a:gd name="connsiteY4-668" fmla="*/ 10000 h 10000"/>
                  <a:gd name="connsiteX5-669" fmla="*/ 10638 w 10638"/>
                  <a:gd name="connsiteY5-670" fmla="*/ 5877 h 10000"/>
                  <a:gd name="connsiteX6-671" fmla="*/ 5009 w 10638"/>
                  <a:gd name="connsiteY6-672" fmla="*/ 0 h 10000"/>
                  <a:gd name="connsiteX0-673" fmla="*/ 5009 w 10638"/>
                  <a:gd name="connsiteY0-674" fmla="*/ 0 h 10000"/>
                  <a:gd name="connsiteX1-675" fmla="*/ 0 w 10638"/>
                  <a:gd name="connsiteY1-676" fmla="*/ 3223 h 10000"/>
                  <a:gd name="connsiteX2-677" fmla="*/ 4165 w 10638"/>
                  <a:gd name="connsiteY2-678" fmla="*/ 2544 h 10000"/>
                  <a:gd name="connsiteX3-679" fmla="*/ 7965 w 10638"/>
                  <a:gd name="connsiteY3-680" fmla="*/ 5396 h 10000"/>
                  <a:gd name="connsiteX4-681" fmla="*/ 8605 w 10638"/>
                  <a:gd name="connsiteY4-682" fmla="*/ 10000 h 10000"/>
                  <a:gd name="connsiteX5-683" fmla="*/ 10638 w 10638"/>
                  <a:gd name="connsiteY5-684" fmla="*/ 5877 h 10000"/>
                  <a:gd name="connsiteX6-685" fmla="*/ 5009 w 10638"/>
                  <a:gd name="connsiteY6-686" fmla="*/ 0 h 10000"/>
                  <a:gd name="connsiteX0-687" fmla="*/ 5009 w 10638"/>
                  <a:gd name="connsiteY0-688" fmla="*/ 0 h 10000"/>
                  <a:gd name="connsiteX1-689" fmla="*/ 0 w 10638"/>
                  <a:gd name="connsiteY1-690" fmla="*/ 3223 h 10000"/>
                  <a:gd name="connsiteX2-691" fmla="*/ 4165 w 10638"/>
                  <a:gd name="connsiteY2-692" fmla="*/ 2544 h 10000"/>
                  <a:gd name="connsiteX3-693" fmla="*/ 7965 w 10638"/>
                  <a:gd name="connsiteY3-694" fmla="*/ 5396 h 10000"/>
                  <a:gd name="connsiteX4-695" fmla="*/ 8605 w 10638"/>
                  <a:gd name="connsiteY4-696" fmla="*/ 10000 h 10000"/>
                  <a:gd name="connsiteX5-697" fmla="*/ 10638 w 10638"/>
                  <a:gd name="connsiteY5-698" fmla="*/ 5877 h 10000"/>
                  <a:gd name="connsiteX6-699" fmla="*/ 5009 w 10638"/>
                  <a:gd name="connsiteY6-700" fmla="*/ 0 h 10000"/>
                  <a:gd name="connsiteX0-701" fmla="*/ 5009 w 10638"/>
                  <a:gd name="connsiteY0-702" fmla="*/ 0 h 10000"/>
                  <a:gd name="connsiteX1-703" fmla="*/ 0 w 10638"/>
                  <a:gd name="connsiteY1-704" fmla="*/ 3223 h 10000"/>
                  <a:gd name="connsiteX2-705" fmla="*/ 4165 w 10638"/>
                  <a:gd name="connsiteY2-706" fmla="*/ 2544 h 10000"/>
                  <a:gd name="connsiteX3-707" fmla="*/ 7965 w 10638"/>
                  <a:gd name="connsiteY3-708" fmla="*/ 5396 h 10000"/>
                  <a:gd name="connsiteX4-709" fmla="*/ 8605 w 10638"/>
                  <a:gd name="connsiteY4-710" fmla="*/ 10000 h 10000"/>
                  <a:gd name="connsiteX5-711" fmla="*/ 10638 w 10638"/>
                  <a:gd name="connsiteY5-712" fmla="*/ 5877 h 10000"/>
                  <a:gd name="connsiteX6-713" fmla="*/ 5009 w 10638"/>
                  <a:gd name="connsiteY6-714" fmla="*/ 0 h 10000"/>
                  <a:gd name="connsiteX0-715" fmla="*/ 5009 w 10638"/>
                  <a:gd name="connsiteY0-716" fmla="*/ 0 h 10000"/>
                  <a:gd name="connsiteX1-717" fmla="*/ 0 w 10638"/>
                  <a:gd name="connsiteY1-718" fmla="*/ 3223 h 10000"/>
                  <a:gd name="connsiteX2-719" fmla="*/ 4165 w 10638"/>
                  <a:gd name="connsiteY2-720" fmla="*/ 2544 h 10000"/>
                  <a:gd name="connsiteX3-721" fmla="*/ 7965 w 10638"/>
                  <a:gd name="connsiteY3-722" fmla="*/ 5396 h 10000"/>
                  <a:gd name="connsiteX4-723" fmla="*/ 8605 w 10638"/>
                  <a:gd name="connsiteY4-724" fmla="*/ 10000 h 10000"/>
                  <a:gd name="connsiteX5-725" fmla="*/ 10638 w 10638"/>
                  <a:gd name="connsiteY5-726" fmla="*/ 5877 h 10000"/>
                  <a:gd name="connsiteX6-727" fmla="*/ 5009 w 10638"/>
                  <a:gd name="connsiteY6-728" fmla="*/ 0 h 10000"/>
                  <a:gd name="connsiteX0-729" fmla="*/ 5009 w 10638"/>
                  <a:gd name="connsiteY0-730" fmla="*/ 0 h 10000"/>
                  <a:gd name="connsiteX1-731" fmla="*/ 0 w 10638"/>
                  <a:gd name="connsiteY1-732" fmla="*/ 3223 h 10000"/>
                  <a:gd name="connsiteX2-733" fmla="*/ 4165 w 10638"/>
                  <a:gd name="connsiteY2-734" fmla="*/ 2544 h 10000"/>
                  <a:gd name="connsiteX3-735" fmla="*/ 7965 w 10638"/>
                  <a:gd name="connsiteY3-736" fmla="*/ 5396 h 10000"/>
                  <a:gd name="connsiteX4-737" fmla="*/ 8605 w 10638"/>
                  <a:gd name="connsiteY4-738" fmla="*/ 10000 h 10000"/>
                  <a:gd name="connsiteX5-739" fmla="*/ 10638 w 10638"/>
                  <a:gd name="connsiteY5-740" fmla="*/ 5877 h 10000"/>
                  <a:gd name="connsiteX6-741" fmla="*/ 5009 w 10638"/>
                  <a:gd name="connsiteY6-742" fmla="*/ 0 h 10000"/>
                  <a:gd name="connsiteX0-743" fmla="*/ 5009 w 10638"/>
                  <a:gd name="connsiteY0-744" fmla="*/ 0 h 10000"/>
                  <a:gd name="connsiteX1-745" fmla="*/ 0 w 10638"/>
                  <a:gd name="connsiteY1-746" fmla="*/ 3223 h 10000"/>
                  <a:gd name="connsiteX2-747" fmla="*/ 4165 w 10638"/>
                  <a:gd name="connsiteY2-748" fmla="*/ 2544 h 10000"/>
                  <a:gd name="connsiteX3-749" fmla="*/ 7965 w 10638"/>
                  <a:gd name="connsiteY3-750" fmla="*/ 5396 h 10000"/>
                  <a:gd name="connsiteX4-751" fmla="*/ 8605 w 10638"/>
                  <a:gd name="connsiteY4-752" fmla="*/ 10000 h 10000"/>
                  <a:gd name="connsiteX5-753" fmla="*/ 10638 w 10638"/>
                  <a:gd name="connsiteY5-754" fmla="*/ 5877 h 10000"/>
                  <a:gd name="connsiteX6-755" fmla="*/ 5009 w 10638"/>
                  <a:gd name="connsiteY6-756" fmla="*/ 0 h 10000"/>
                  <a:gd name="connsiteX0-757" fmla="*/ 5009 w 10638"/>
                  <a:gd name="connsiteY0-758" fmla="*/ 0 h 10000"/>
                  <a:gd name="connsiteX1-759" fmla="*/ 0 w 10638"/>
                  <a:gd name="connsiteY1-760" fmla="*/ 3223 h 10000"/>
                  <a:gd name="connsiteX2-761" fmla="*/ 4165 w 10638"/>
                  <a:gd name="connsiteY2-762" fmla="*/ 2544 h 10000"/>
                  <a:gd name="connsiteX3-763" fmla="*/ 7965 w 10638"/>
                  <a:gd name="connsiteY3-764" fmla="*/ 5396 h 10000"/>
                  <a:gd name="connsiteX4-765" fmla="*/ 8605 w 10638"/>
                  <a:gd name="connsiteY4-766" fmla="*/ 10000 h 10000"/>
                  <a:gd name="connsiteX5-767" fmla="*/ 10638 w 10638"/>
                  <a:gd name="connsiteY5-768" fmla="*/ 5877 h 10000"/>
                  <a:gd name="connsiteX6-769" fmla="*/ 5009 w 10638"/>
                  <a:gd name="connsiteY6-770" fmla="*/ 0 h 10000"/>
                  <a:gd name="connsiteX0-771" fmla="*/ 5009 w 10638"/>
                  <a:gd name="connsiteY0-772" fmla="*/ 0 h 10000"/>
                  <a:gd name="connsiteX1-773" fmla="*/ 0 w 10638"/>
                  <a:gd name="connsiteY1-774" fmla="*/ 3223 h 10000"/>
                  <a:gd name="connsiteX2-775" fmla="*/ 4100 w 10638"/>
                  <a:gd name="connsiteY2-776" fmla="*/ 2544 h 10000"/>
                  <a:gd name="connsiteX3-777" fmla="*/ 7965 w 10638"/>
                  <a:gd name="connsiteY3-778" fmla="*/ 5396 h 10000"/>
                  <a:gd name="connsiteX4-779" fmla="*/ 8605 w 10638"/>
                  <a:gd name="connsiteY4-780" fmla="*/ 10000 h 10000"/>
                  <a:gd name="connsiteX5-781" fmla="*/ 10638 w 10638"/>
                  <a:gd name="connsiteY5-782" fmla="*/ 5877 h 10000"/>
                  <a:gd name="connsiteX6-783" fmla="*/ 5009 w 10638"/>
                  <a:gd name="connsiteY6-784" fmla="*/ 0 h 10000"/>
                  <a:gd name="connsiteX0-785" fmla="*/ 5009 w 10638"/>
                  <a:gd name="connsiteY0-786" fmla="*/ 0 h 10000"/>
                  <a:gd name="connsiteX1-787" fmla="*/ 0 w 10638"/>
                  <a:gd name="connsiteY1-788" fmla="*/ 3223 h 10000"/>
                  <a:gd name="connsiteX2-789" fmla="*/ 4100 w 10638"/>
                  <a:gd name="connsiteY2-790" fmla="*/ 2544 h 10000"/>
                  <a:gd name="connsiteX3-791" fmla="*/ 7965 w 10638"/>
                  <a:gd name="connsiteY3-792" fmla="*/ 5396 h 10000"/>
                  <a:gd name="connsiteX4-793" fmla="*/ 8605 w 10638"/>
                  <a:gd name="connsiteY4-794" fmla="*/ 10000 h 10000"/>
                  <a:gd name="connsiteX5-795" fmla="*/ 10638 w 10638"/>
                  <a:gd name="connsiteY5-796" fmla="*/ 5877 h 10000"/>
                  <a:gd name="connsiteX6-797" fmla="*/ 5009 w 10638"/>
                  <a:gd name="connsiteY6-798" fmla="*/ 0 h 10000"/>
                  <a:gd name="connsiteX0-799" fmla="*/ 5009 w 10638"/>
                  <a:gd name="connsiteY0-800" fmla="*/ 0 h 10000"/>
                  <a:gd name="connsiteX1-801" fmla="*/ 0 w 10638"/>
                  <a:gd name="connsiteY1-802" fmla="*/ 3223 h 10000"/>
                  <a:gd name="connsiteX2-803" fmla="*/ 4100 w 10638"/>
                  <a:gd name="connsiteY2-804" fmla="*/ 2544 h 10000"/>
                  <a:gd name="connsiteX3-805" fmla="*/ 7965 w 10638"/>
                  <a:gd name="connsiteY3-806" fmla="*/ 5396 h 10000"/>
                  <a:gd name="connsiteX4-807" fmla="*/ 8605 w 10638"/>
                  <a:gd name="connsiteY4-808" fmla="*/ 10000 h 10000"/>
                  <a:gd name="connsiteX5-809" fmla="*/ 10638 w 10638"/>
                  <a:gd name="connsiteY5-810" fmla="*/ 5877 h 10000"/>
                  <a:gd name="connsiteX6-811" fmla="*/ 5009 w 10638"/>
                  <a:gd name="connsiteY6-812" fmla="*/ 0 h 10000"/>
                  <a:gd name="connsiteX0-813" fmla="*/ 5009 w 10638"/>
                  <a:gd name="connsiteY0-814" fmla="*/ 0 h 10000"/>
                  <a:gd name="connsiteX1-815" fmla="*/ 0 w 10638"/>
                  <a:gd name="connsiteY1-816" fmla="*/ 3223 h 10000"/>
                  <a:gd name="connsiteX2-817" fmla="*/ 4100 w 10638"/>
                  <a:gd name="connsiteY2-818" fmla="*/ 2544 h 10000"/>
                  <a:gd name="connsiteX3-819" fmla="*/ 7965 w 10638"/>
                  <a:gd name="connsiteY3-820" fmla="*/ 5396 h 10000"/>
                  <a:gd name="connsiteX4-821" fmla="*/ 8605 w 10638"/>
                  <a:gd name="connsiteY4-822" fmla="*/ 10000 h 10000"/>
                  <a:gd name="connsiteX5-823" fmla="*/ 10638 w 10638"/>
                  <a:gd name="connsiteY5-824" fmla="*/ 5877 h 10000"/>
                  <a:gd name="connsiteX6-825" fmla="*/ 5009 w 10638"/>
                  <a:gd name="connsiteY6-826" fmla="*/ 0 h 10000"/>
                  <a:gd name="connsiteX0-827" fmla="*/ 5009 w 10638"/>
                  <a:gd name="connsiteY0-828" fmla="*/ 0 h 10000"/>
                  <a:gd name="connsiteX1-829" fmla="*/ 0 w 10638"/>
                  <a:gd name="connsiteY1-830" fmla="*/ 3223 h 10000"/>
                  <a:gd name="connsiteX2-831" fmla="*/ 4100 w 10638"/>
                  <a:gd name="connsiteY2-832" fmla="*/ 2544 h 10000"/>
                  <a:gd name="connsiteX3-833" fmla="*/ 7965 w 10638"/>
                  <a:gd name="connsiteY3-834" fmla="*/ 5396 h 10000"/>
                  <a:gd name="connsiteX4-835" fmla="*/ 8605 w 10638"/>
                  <a:gd name="connsiteY4-836" fmla="*/ 10000 h 10000"/>
                  <a:gd name="connsiteX5-837" fmla="*/ 10638 w 10638"/>
                  <a:gd name="connsiteY5-838" fmla="*/ 5877 h 10000"/>
                  <a:gd name="connsiteX6-839" fmla="*/ 5009 w 10638"/>
                  <a:gd name="connsiteY6-840" fmla="*/ 0 h 10000"/>
                  <a:gd name="connsiteX0-841" fmla="*/ 5009 w 10638"/>
                  <a:gd name="connsiteY0-842" fmla="*/ 0 h 10000"/>
                  <a:gd name="connsiteX1-843" fmla="*/ 0 w 10638"/>
                  <a:gd name="connsiteY1-844" fmla="*/ 3223 h 10000"/>
                  <a:gd name="connsiteX2-845" fmla="*/ 4100 w 10638"/>
                  <a:gd name="connsiteY2-846" fmla="*/ 2544 h 10000"/>
                  <a:gd name="connsiteX3-847" fmla="*/ 7965 w 10638"/>
                  <a:gd name="connsiteY3-848" fmla="*/ 5396 h 10000"/>
                  <a:gd name="connsiteX4-849" fmla="*/ 8605 w 10638"/>
                  <a:gd name="connsiteY4-850" fmla="*/ 10000 h 10000"/>
                  <a:gd name="connsiteX5-851" fmla="*/ 10638 w 10638"/>
                  <a:gd name="connsiteY5-852" fmla="*/ 5877 h 10000"/>
                  <a:gd name="connsiteX6-853" fmla="*/ 5009 w 10638"/>
                  <a:gd name="connsiteY6-854" fmla="*/ 0 h 10000"/>
                  <a:gd name="connsiteX0-855" fmla="*/ 5009 w 10228"/>
                  <a:gd name="connsiteY0-856" fmla="*/ 0 h 10000"/>
                  <a:gd name="connsiteX1-857" fmla="*/ 0 w 10228"/>
                  <a:gd name="connsiteY1-858" fmla="*/ 3223 h 10000"/>
                  <a:gd name="connsiteX2-859" fmla="*/ 4100 w 10228"/>
                  <a:gd name="connsiteY2-860" fmla="*/ 2544 h 10000"/>
                  <a:gd name="connsiteX3-861" fmla="*/ 7965 w 10228"/>
                  <a:gd name="connsiteY3-862" fmla="*/ 5396 h 10000"/>
                  <a:gd name="connsiteX4-863" fmla="*/ 8605 w 10228"/>
                  <a:gd name="connsiteY4-864" fmla="*/ 10000 h 10000"/>
                  <a:gd name="connsiteX5-865" fmla="*/ 10228 w 10228"/>
                  <a:gd name="connsiteY5-866" fmla="*/ 5943 h 10000"/>
                  <a:gd name="connsiteX6-867" fmla="*/ 5009 w 10228"/>
                  <a:gd name="connsiteY6-868" fmla="*/ 0 h 10000"/>
                  <a:gd name="connsiteX0-869" fmla="*/ 5009 w 10228"/>
                  <a:gd name="connsiteY0-870" fmla="*/ 0 h 10000"/>
                  <a:gd name="connsiteX1-871" fmla="*/ 0 w 10228"/>
                  <a:gd name="connsiteY1-872" fmla="*/ 3223 h 10000"/>
                  <a:gd name="connsiteX2-873" fmla="*/ 4100 w 10228"/>
                  <a:gd name="connsiteY2-874" fmla="*/ 2544 h 10000"/>
                  <a:gd name="connsiteX3-875" fmla="*/ 7965 w 10228"/>
                  <a:gd name="connsiteY3-876" fmla="*/ 5396 h 10000"/>
                  <a:gd name="connsiteX4-877" fmla="*/ 8605 w 10228"/>
                  <a:gd name="connsiteY4-878" fmla="*/ 10000 h 10000"/>
                  <a:gd name="connsiteX5-879" fmla="*/ 10228 w 10228"/>
                  <a:gd name="connsiteY5-880" fmla="*/ 5943 h 10000"/>
                  <a:gd name="connsiteX6-881" fmla="*/ 5009 w 10228"/>
                  <a:gd name="connsiteY6-882" fmla="*/ 0 h 10000"/>
                  <a:gd name="connsiteX0-883" fmla="*/ 5009 w 10228"/>
                  <a:gd name="connsiteY0-884" fmla="*/ 0 h 10000"/>
                  <a:gd name="connsiteX1-885" fmla="*/ 0 w 10228"/>
                  <a:gd name="connsiteY1-886" fmla="*/ 3223 h 10000"/>
                  <a:gd name="connsiteX2-887" fmla="*/ 4100 w 10228"/>
                  <a:gd name="connsiteY2-888" fmla="*/ 2544 h 10000"/>
                  <a:gd name="connsiteX3-889" fmla="*/ 7965 w 10228"/>
                  <a:gd name="connsiteY3-890" fmla="*/ 5396 h 10000"/>
                  <a:gd name="connsiteX4-891" fmla="*/ 8605 w 10228"/>
                  <a:gd name="connsiteY4-892" fmla="*/ 10000 h 10000"/>
                  <a:gd name="connsiteX5-893" fmla="*/ 10228 w 10228"/>
                  <a:gd name="connsiteY5-894" fmla="*/ 5943 h 10000"/>
                  <a:gd name="connsiteX6-895" fmla="*/ 4987 w 10228"/>
                  <a:gd name="connsiteY6-896" fmla="*/ 177 h 10000"/>
                  <a:gd name="connsiteX0-897" fmla="*/ 4966 w 10228"/>
                  <a:gd name="connsiteY0-898" fmla="*/ 0 h 9867"/>
                  <a:gd name="connsiteX1-899" fmla="*/ 0 w 10228"/>
                  <a:gd name="connsiteY1-900" fmla="*/ 3090 h 9867"/>
                  <a:gd name="connsiteX2-901" fmla="*/ 4100 w 10228"/>
                  <a:gd name="connsiteY2-902" fmla="*/ 2411 h 9867"/>
                  <a:gd name="connsiteX3-903" fmla="*/ 7965 w 10228"/>
                  <a:gd name="connsiteY3-904" fmla="*/ 5263 h 9867"/>
                  <a:gd name="connsiteX4-905" fmla="*/ 8605 w 10228"/>
                  <a:gd name="connsiteY4-906" fmla="*/ 9867 h 9867"/>
                  <a:gd name="connsiteX5-907" fmla="*/ 10228 w 10228"/>
                  <a:gd name="connsiteY5-908" fmla="*/ 5810 h 9867"/>
                  <a:gd name="connsiteX6-909" fmla="*/ 4987 w 10228"/>
                  <a:gd name="connsiteY6-910" fmla="*/ 44 h 9867"/>
                  <a:gd name="connsiteX0-911" fmla="*/ 4802 w 10000"/>
                  <a:gd name="connsiteY0-912" fmla="*/ 101 h 9955"/>
                  <a:gd name="connsiteX1-913" fmla="*/ 0 w 10000"/>
                  <a:gd name="connsiteY1-914" fmla="*/ 3087 h 9955"/>
                  <a:gd name="connsiteX2-915" fmla="*/ 4009 w 10000"/>
                  <a:gd name="connsiteY2-916" fmla="*/ 2398 h 9955"/>
                  <a:gd name="connsiteX3-917" fmla="*/ 7787 w 10000"/>
                  <a:gd name="connsiteY3-918" fmla="*/ 5289 h 9955"/>
                  <a:gd name="connsiteX4-919" fmla="*/ 8413 w 10000"/>
                  <a:gd name="connsiteY4-920" fmla="*/ 9955 h 9955"/>
                  <a:gd name="connsiteX5-921" fmla="*/ 10000 w 10000"/>
                  <a:gd name="connsiteY5-922" fmla="*/ 5843 h 9955"/>
                  <a:gd name="connsiteX6-923" fmla="*/ 4876 w 10000"/>
                  <a:gd name="connsiteY6-924" fmla="*/ 0 h 9955"/>
                  <a:gd name="connsiteX0-925" fmla="*/ 4802 w 10000"/>
                  <a:gd name="connsiteY0-926" fmla="*/ 11 h 9910"/>
                  <a:gd name="connsiteX1-927" fmla="*/ 0 w 10000"/>
                  <a:gd name="connsiteY1-928" fmla="*/ 3011 h 9910"/>
                  <a:gd name="connsiteX2-929" fmla="*/ 4009 w 10000"/>
                  <a:gd name="connsiteY2-930" fmla="*/ 2319 h 9910"/>
                  <a:gd name="connsiteX3-931" fmla="*/ 7787 w 10000"/>
                  <a:gd name="connsiteY3-932" fmla="*/ 5223 h 9910"/>
                  <a:gd name="connsiteX4-933" fmla="*/ 8413 w 10000"/>
                  <a:gd name="connsiteY4-934" fmla="*/ 9910 h 9910"/>
                  <a:gd name="connsiteX5-935" fmla="*/ 10000 w 10000"/>
                  <a:gd name="connsiteY5-936" fmla="*/ 5779 h 9910"/>
                  <a:gd name="connsiteX6-937" fmla="*/ 4781 w 10000"/>
                  <a:gd name="connsiteY6-938" fmla="*/ 0 h 9910"/>
                  <a:gd name="connsiteX0-939" fmla="*/ 4802 w 10000"/>
                  <a:gd name="connsiteY0-940" fmla="*/ 11 h 10000"/>
                  <a:gd name="connsiteX1-941" fmla="*/ 0 w 10000"/>
                  <a:gd name="connsiteY1-942" fmla="*/ 3038 h 10000"/>
                  <a:gd name="connsiteX2-943" fmla="*/ 4009 w 10000"/>
                  <a:gd name="connsiteY2-944" fmla="*/ 2340 h 10000"/>
                  <a:gd name="connsiteX3-945" fmla="*/ 7787 w 10000"/>
                  <a:gd name="connsiteY3-946" fmla="*/ 5270 h 10000"/>
                  <a:gd name="connsiteX4-947" fmla="*/ 8413 w 10000"/>
                  <a:gd name="connsiteY4-948" fmla="*/ 10000 h 10000"/>
                  <a:gd name="connsiteX5-949" fmla="*/ 10000 w 10000"/>
                  <a:gd name="connsiteY5-950" fmla="*/ 5831 h 10000"/>
                  <a:gd name="connsiteX6-951" fmla="*/ 4781 w 10000"/>
                  <a:gd name="connsiteY6-952" fmla="*/ 0 h 10000"/>
                  <a:gd name="connsiteX7" fmla="*/ 4802 w 10000"/>
                  <a:gd name="connsiteY7" fmla="*/ 11 h 10000"/>
                  <a:gd name="connsiteX0-953" fmla="*/ 4960 w 10000"/>
                  <a:gd name="connsiteY0-954" fmla="*/ 159 h 10000"/>
                  <a:gd name="connsiteX1-955" fmla="*/ 0 w 10000"/>
                  <a:gd name="connsiteY1-956" fmla="*/ 3038 h 10000"/>
                  <a:gd name="connsiteX2-957" fmla="*/ 4009 w 10000"/>
                  <a:gd name="connsiteY2-958" fmla="*/ 2340 h 10000"/>
                  <a:gd name="connsiteX3-959" fmla="*/ 7787 w 10000"/>
                  <a:gd name="connsiteY3-960" fmla="*/ 5270 h 10000"/>
                  <a:gd name="connsiteX4-961" fmla="*/ 8413 w 10000"/>
                  <a:gd name="connsiteY4-962" fmla="*/ 10000 h 10000"/>
                  <a:gd name="connsiteX5-963" fmla="*/ 10000 w 10000"/>
                  <a:gd name="connsiteY5-964" fmla="*/ 5831 h 10000"/>
                  <a:gd name="connsiteX6-965" fmla="*/ 4781 w 10000"/>
                  <a:gd name="connsiteY6-966" fmla="*/ 0 h 10000"/>
                  <a:gd name="connsiteX7-967" fmla="*/ 4960 w 10000"/>
                  <a:gd name="connsiteY7-968" fmla="*/ 159 h 10000"/>
                  <a:gd name="connsiteX0-969" fmla="*/ 4960 w 10000"/>
                  <a:gd name="connsiteY0-970" fmla="*/ 0 h 9841"/>
                  <a:gd name="connsiteX1-971" fmla="*/ 0 w 10000"/>
                  <a:gd name="connsiteY1-972" fmla="*/ 2879 h 9841"/>
                  <a:gd name="connsiteX2-973" fmla="*/ 4009 w 10000"/>
                  <a:gd name="connsiteY2-974" fmla="*/ 2181 h 9841"/>
                  <a:gd name="connsiteX3-975" fmla="*/ 7787 w 10000"/>
                  <a:gd name="connsiteY3-976" fmla="*/ 5111 h 9841"/>
                  <a:gd name="connsiteX4-977" fmla="*/ 8413 w 10000"/>
                  <a:gd name="connsiteY4-978" fmla="*/ 9841 h 9841"/>
                  <a:gd name="connsiteX5-979" fmla="*/ 10000 w 10000"/>
                  <a:gd name="connsiteY5-980" fmla="*/ 5672 h 9841"/>
                  <a:gd name="connsiteX6-981" fmla="*/ 4960 w 10000"/>
                  <a:gd name="connsiteY6-982" fmla="*/ 0 h 9841"/>
                  <a:gd name="connsiteX0-983" fmla="*/ 4960 w 10000"/>
                  <a:gd name="connsiteY0-984" fmla="*/ 49 h 10049"/>
                  <a:gd name="connsiteX1-985" fmla="*/ 0 w 10000"/>
                  <a:gd name="connsiteY1-986" fmla="*/ 2975 h 10049"/>
                  <a:gd name="connsiteX2-987" fmla="*/ 4009 w 10000"/>
                  <a:gd name="connsiteY2-988" fmla="*/ 2265 h 10049"/>
                  <a:gd name="connsiteX3-989" fmla="*/ 7787 w 10000"/>
                  <a:gd name="connsiteY3-990" fmla="*/ 5243 h 10049"/>
                  <a:gd name="connsiteX4-991" fmla="*/ 8413 w 10000"/>
                  <a:gd name="connsiteY4-992" fmla="*/ 10049 h 10049"/>
                  <a:gd name="connsiteX5-993" fmla="*/ 10000 w 10000"/>
                  <a:gd name="connsiteY5-994" fmla="*/ 5813 h 10049"/>
                  <a:gd name="connsiteX6-995" fmla="*/ 4960 w 10000"/>
                  <a:gd name="connsiteY6-996" fmla="*/ 49 h 10049"/>
                  <a:gd name="connsiteX0-997" fmla="*/ 4147 w 10000"/>
                  <a:gd name="connsiteY0-998" fmla="*/ 67 h 9212"/>
                  <a:gd name="connsiteX1-999" fmla="*/ 0 w 10000"/>
                  <a:gd name="connsiteY1-1000" fmla="*/ 2138 h 9212"/>
                  <a:gd name="connsiteX2-1001" fmla="*/ 4009 w 10000"/>
                  <a:gd name="connsiteY2-1002" fmla="*/ 1428 h 9212"/>
                  <a:gd name="connsiteX3-1003" fmla="*/ 7787 w 10000"/>
                  <a:gd name="connsiteY3-1004" fmla="*/ 4406 h 9212"/>
                  <a:gd name="connsiteX4-1005" fmla="*/ 8413 w 10000"/>
                  <a:gd name="connsiteY4-1006" fmla="*/ 9212 h 9212"/>
                  <a:gd name="connsiteX5-1007" fmla="*/ 10000 w 10000"/>
                  <a:gd name="connsiteY5-1008" fmla="*/ 4976 h 9212"/>
                  <a:gd name="connsiteX6-1009" fmla="*/ 4147 w 10000"/>
                  <a:gd name="connsiteY6-1010" fmla="*/ 67 h 9212"/>
                  <a:gd name="connsiteX0-1011" fmla="*/ 4147 w 10000"/>
                  <a:gd name="connsiteY0-1012" fmla="*/ 9 h 9936"/>
                  <a:gd name="connsiteX1-1013" fmla="*/ 0 w 10000"/>
                  <a:gd name="connsiteY1-1014" fmla="*/ 2257 h 9936"/>
                  <a:gd name="connsiteX2-1015" fmla="*/ 4009 w 10000"/>
                  <a:gd name="connsiteY2-1016" fmla="*/ 1486 h 9936"/>
                  <a:gd name="connsiteX3-1017" fmla="*/ 7787 w 10000"/>
                  <a:gd name="connsiteY3-1018" fmla="*/ 4719 h 9936"/>
                  <a:gd name="connsiteX4-1019" fmla="*/ 8413 w 10000"/>
                  <a:gd name="connsiteY4-1020" fmla="*/ 9936 h 9936"/>
                  <a:gd name="connsiteX5-1021" fmla="*/ 10000 w 10000"/>
                  <a:gd name="connsiteY5-1022" fmla="*/ 5338 h 9936"/>
                  <a:gd name="connsiteX6-1023" fmla="*/ 4147 w 10000"/>
                  <a:gd name="connsiteY6-1024" fmla="*/ 9 h 9936"/>
                  <a:gd name="connsiteX0-1025" fmla="*/ 4147 w 9430"/>
                  <a:gd name="connsiteY0-1026" fmla="*/ 60 h 10051"/>
                  <a:gd name="connsiteX1-1027" fmla="*/ 0 w 9430"/>
                  <a:gd name="connsiteY1-1028" fmla="*/ 2323 h 10051"/>
                  <a:gd name="connsiteX2-1029" fmla="*/ 4009 w 9430"/>
                  <a:gd name="connsiteY2-1030" fmla="*/ 1547 h 10051"/>
                  <a:gd name="connsiteX3-1031" fmla="*/ 7787 w 9430"/>
                  <a:gd name="connsiteY3-1032" fmla="*/ 4800 h 10051"/>
                  <a:gd name="connsiteX4-1033" fmla="*/ 8413 w 9430"/>
                  <a:gd name="connsiteY4-1034" fmla="*/ 10051 h 10051"/>
                  <a:gd name="connsiteX5-1035" fmla="*/ 9430 w 9430"/>
                  <a:gd name="connsiteY5-1036" fmla="*/ 5095 h 10051"/>
                  <a:gd name="connsiteX6-1037" fmla="*/ 4147 w 9430"/>
                  <a:gd name="connsiteY6-1038" fmla="*/ 60 h 10051"/>
                  <a:gd name="connsiteX0-1039" fmla="*/ 4398 w 10265"/>
                  <a:gd name="connsiteY0-1040" fmla="*/ 60 h 10000"/>
                  <a:gd name="connsiteX1-1041" fmla="*/ 0 w 10265"/>
                  <a:gd name="connsiteY1-1042" fmla="*/ 2311 h 10000"/>
                  <a:gd name="connsiteX2-1043" fmla="*/ 4251 w 10265"/>
                  <a:gd name="connsiteY2-1044" fmla="*/ 1539 h 10000"/>
                  <a:gd name="connsiteX3-1045" fmla="*/ 8258 w 10265"/>
                  <a:gd name="connsiteY3-1046" fmla="*/ 4776 h 10000"/>
                  <a:gd name="connsiteX4-1047" fmla="*/ 8922 w 10265"/>
                  <a:gd name="connsiteY4-1048" fmla="*/ 10000 h 10000"/>
                  <a:gd name="connsiteX5-1049" fmla="*/ 10000 w 10265"/>
                  <a:gd name="connsiteY5-1050" fmla="*/ 5069 h 10000"/>
                  <a:gd name="connsiteX6-1051" fmla="*/ 4398 w 10265"/>
                  <a:gd name="connsiteY6-1052" fmla="*/ 60 h 10000"/>
                  <a:gd name="connsiteX0-1053" fmla="*/ 4398 w 10284"/>
                  <a:gd name="connsiteY0-1054" fmla="*/ 60 h 10000"/>
                  <a:gd name="connsiteX1-1055" fmla="*/ 0 w 10284"/>
                  <a:gd name="connsiteY1-1056" fmla="*/ 2311 h 10000"/>
                  <a:gd name="connsiteX2-1057" fmla="*/ 4251 w 10284"/>
                  <a:gd name="connsiteY2-1058" fmla="*/ 1539 h 10000"/>
                  <a:gd name="connsiteX3-1059" fmla="*/ 8258 w 10284"/>
                  <a:gd name="connsiteY3-1060" fmla="*/ 4776 h 10000"/>
                  <a:gd name="connsiteX4-1061" fmla="*/ 8922 w 10284"/>
                  <a:gd name="connsiteY4-1062" fmla="*/ 10000 h 10000"/>
                  <a:gd name="connsiteX5-1063" fmla="*/ 10000 w 10284"/>
                  <a:gd name="connsiteY5-1064" fmla="*/ 5069 h 10000"/>
                  <a:gd name="connsiteX6-1065" fmla="*/ 4398 w 10284"/>
                  <a:gd name="connsiteY6-1066" fmla="*/ 60 h 10000"/>
                  <a:gd name="connsiteX0-1067" fmla="*/ 4398 w 10284"/>
                  <a:gd name="connsiteY0-1068" fmla="*/ 1 h 9941"/>
                  <a:gd name="connsiteX1-1069" fmla="*/ 0 w 10284"/>
                  <a:gd name="connsiteY1-1070" fmla="*/ 2252 h 9941"/>
                  <a:gd name="connsiteX2-1071" fmla="*/ 4251 w 10284"/>
                  <a:gd name="connsiteY2-1072" fmla="*/ 1480 h 9941"/>
                  <a:gd name="connsiteX3-1073" fmla="*/ 8258 w 10284"/>
                  <a:gd name="connsiteY3-1074" fmla="*/ 4717 h 9941"/>
                  <a:gd name="connsiteX4-1075" fmla="*/ 8922 w 10284"/>
                  <a:gd name="connsiteY4-1076" fmla="*/ 9941 h 9941"/>
                  <a:gd name="connsiteX5-1077" fmla="*/ 10000 w 10284"/>
                  <a:gd name="connsiteY5-1078" fmla="*/ 5010 h 9941"/>
                  <a:gd name="connsiteX6-1079" fmla="*/ 4398 w 10284"/>
                  <a:gd name="connsiteY6-1080" fmla="*/ 1 h 9941"/>
                  <a:gd name="connsiteX0-1081" fmla="*/ 4277 w 10001"/>
                  <a:gd name="connsiteY0-1082" fmla="*/ 2 h 10001"/>
                  <a:gd name="connsiteX1-1083" fmla="*/ 0 w 10001"/>
                  <a:gd name="connsiteY1-1084" fmla="*/ 2266 h 10001"/>
                  <a:gd name="connsiteX2-1085" fmla="*/ 4134 w 10001"/>
                  <a:gd name="connsiteY2-1086" fmla="*/ 1490 h 10001"/>
                  <a:gd name="connsiteX3-1087" fmla="*/ 8030 w 10001"/>
                  <a:gd name="connsiteY3-1088" fmla="*/ 4746 h 10001"/>
                  <a:gd name="connsiteX4-1089" fmla="*/ 8676 w 10001"/>
                  <a:gd name="connsiteY4-1090" fmla="*/ 10001 h 10001"/>
                  <a:gd name="connsiteX5-1091" fmla="*/ 9724 w 10001"/>
                  <a:gd name="connsiteY5-1092" fmla="*/ 5041 h 10001"/>
                  <a:gd name="connsiteX6-1093" fmla="*/ 4277 w 10001"/>
                  <a:gd name="connsiteY6-1094" fmla="*/ 2 h 10001"/>
                  <a:gd name="connsiteX0-1095" fmla="*/ 4603 w 10019"/>
                  <a:gd name="connsiteY0-1096" fmla="*/ 2 h 10178"/>
                  <a:gd name="connsiteX1-1097" fmla="*/ 0 w 10019"/>
                  <a:gd name="connsiteY1-1098" fmla="*/ 2443 h 10178"/>
                  <a:gd name="connsiteX2-1099" fmla="*/ 4134 w 10019"/>
                  <a:gd name="connsiteY2-1100" fmla="*/ 1667 h 10178"/>
                  <a:gd name="connsiteX3-1101" fmla="*/ 8030 w 10019"/>
                  <a:gd name="connsiteY3-1102" fmla="*/ 4923 h 10178"/>
                  <a:gd name="connsiteX4-1103" fmla="*/ 8676 w 10019"/>
                  <a:gd name="connsiteY4-1104" fmla="*/ 10178 h 10178"/>
                  <a:gd name="connsiteX5-1105" fmla="*/ 9724 w 10019"/>
                  <a:gd name="connsiteY5-1106" fmla="*/ 5218 h 10178"/>
                  <a:gd name="connsiteX6-1107" fmla="*/ 4603 w 10019"/>
                  <a:gd name="connsiteY6-1108" fmla="*/ 2 h 10178"/>
                  <a:gd name="connsiteX0-1109" fmla="*/ 4603 w 9808"/>
                  <a:gd name="connsiteY0-1110" fmla="*/ 22 h 10198"/>
                  <a:gd name="connsiteX1-1111" fmla="*/ 0 w 9808"/>
                  <a:gd name="connsiteY1-1112" fmla="*/ 2463 h 10198"/>
                  <a:gd name="connsiteX2-1113" fmla="*/ 4134 w 9808"/>
                  <a:gd name="connsiteY2-1114" fmla="*/ 1687 h 10198"/>
                  <a:gd name="connsiteX3-1115" fmla="*/ 8030 w 9808"/>
                  <a:gd name="connsiteY3-1116" fmla="*/ 4943 h 10198"/>
                  <a:gd name="connsiteX4-1117" fmla="*/ 8676 w 9808"/>
                  <a:gd name="connsiteY4-1118" fmla="*/ 10198 h 10198"/>
                  <a:gd name="connsiteX5-1119" fmla="*/ 9441 w 9808"/>
                  <a:gd name="connsiteY5-1120" fmla="*/ 4126 h 10198"/>
                  <a:gd name="connsiteX6-1121" fmla="*/ 4603 w 9808"/>
                  <a:gd name="connsiteY6-1122" fmla="*/ 22 h 10198"/>
                  <a:gd name="connsiteX0-1123" fmla="*/ 5270 w 9957"/>
                  <a:gd name="connsiteY0-1124" fmla="*/ 24 h 9878"/>
                  <a:gd name="connsiteX1-1125" fmla="*/ 0 w 9957"/>
                  <a:gd name="connsiteY1-1126" fmla="*/ 2293 h 9878"/>
                  <a:gd name="connsiteX2-1127" fmla="*/ 4215 w 9957"/>
                  <a:gd name="connsiteY2-1128" fmla="*/ 1532 h 9878"/>
                  <a:gd name="connsiteX3-1129" fmla="*/ 8187 w 9957"/>
                  <a:gd name="connsiteY3-1130" fmla="*/ 4725 h 9878"/>
                  <a:gd name="connsiteX4-1131" fmla="*/ 8846 w 9957"/>
                  <a:gd name="connsiteY4-1132" fmla="*/ 9878 h 9878"/>
                  <a:gd name="connsiteX5-1133" fmla="*/ 9626 w 9957"/>
                  <a:gd name="connsiteY5-1134" fmla="*/ 3924 h 9878"/>
                  <a:gd name="connsiteX6-1135" fmla="*/ 5270 w 9957"/>
                  <a:gd name="connsiteY6-1136" fmla="*/ 24 h 9878"/>
                  <a:gd name="connsiteX0-1137" fmla="*/ 5293 w 10000"/>
                  <a:gd name="connsiteY0-1138" fmla="*/ 74 h 10050"/>
                  <a:gd name="connsiteX1-1139" fmla="*/ 0 w 10000"/>
                  <a:gd name="connsiteY1-1140" fmla="*/ 2371 h 10050"/>
                  <a:gd name="connsiteX2-1141" fmla="*/ 4233 w 10000"/>
                  <a:gd name="connsiteY2-1142" fmla="*/ 1601 h 10050"/>
                  <a:gd name="connsiteX3-1143" fmla="*/ 8222 w 10000"/>
                  <a:gd name="connsiteY3-1144" fmla="*/ 4833 h 10050"/>
                  <a:gd name="connsiteX4-1145" fmla="*/ 8884 w 10000"/>
                  <a:gd name="connsiteY4-1146" fmla="*/ 10050 h 10050"/>
                  <a:gd name="connsiteX5-1147" fmla="*/ 9668 w 10000"/>
                  <a:gd name="connsiteY5-1148" fmla="*/ 4022 h 10050"/>
                  <a:gd name="connsiteX6-1149" fmla="*/ 5293 w 10000"/>
                  <a:gd name="connsiteY6-1150" fmla="*/ 74 h 10050"/>
                  <a:gd name="connsiteX0-1151" fmla="*/ 5650 w 9974"/>
                  <a:gd name="connsiteY0-1152" fmla="*/ 74 h 10050"/>
                  <a:gd name="connsiteX1-1153" fmla="*/ 0 w 9974"/>
                  <a:gd name="connsiteY1-1154" fmla="*/ 2371 h 10050"/>
                  <a:gd name="connsiteX2-1155" fmla="*/ 4233 w 9974"/>
                  <a:gd name="connsiteY2-1156" fmla="*/ 1601 h 10050"/>
                  <a:gd name="connsiteX3-1157" fmla="*/ 8222 w 9974"/>
                  <a:gd name="connsiteY3-1158" fmla="*/ 4833 h 10050"/>
                  <a:gd name="connsiteX4-1159" fmla="*/ 8884 w 9974"/>
                  <a:gd name="connsiteY4-1160" fmla="*/ 10050 h 10050"/>
                  <a:gd name="connsiteX5-1161" fmla="*/ 9668 w 9974"/>
                  <a:gd name="connsiteY5-1162" fmla="*/ 4022 h 10050"/>
                  <a:gd name="connsiteX6-1163" fmla="*/ 5650 w 9974"/>
                  <a:gd name="connsiteY6-1164" fmla="*/ 74 h 10050"/>
                  <a:gd name="connsiteX0-1165" fmla="*/ 5248 w 10031"/>
                  <a:gd name="connsiteY0-1166" fmla="*/ 64 h 10389"/>
                  <a:gd name="connsiteX1-1167" fmla="*/ 0 w 10031"/>
                  <a:gd name="connsiteY1-1168" fmla="*/ 2748 h 10389"/>
                  <a:gd name="connsiteX2-1169" fmla="*/ 4244 w 10031"/>
                  <a:gd name="connsiteY2-1170" fmla="*/ 1982 h 10389"/>
                  <a:gd name="connsiteX3-1171" fmla="*/ 8243 w 10031"/>
                  <a:gd name="connsiteY3-1172" fmla="*/ 5198 h 10389"/>
                  <a:gd name="connsiteX4-1173" fmla="*/ 8907 w 10031"/>
                  <a:gd name="connsiteY4-1174" fmla="*/ 10389 h 10389"/>
                  <a:gd name="connsiteX5-1175" fmla="*/ 9693 w 10031"/>
                  <a:gd name="connsiteY5-1176" fmla="*/ 4391 h 10389"/>
                  <a:gd name="connsiteX6-1177" fmla="*/ 5248 w 10031"/>
                  <a:gd name="connsiteY6-1178" fmla="*/ 64 h 10389"/>
                  <a:gd name="connsiteX0-1179" fmla="*/ 5605 w 10004"/>
                  <a:gd name="connsiteY0-1180" fmla="*/ 68 h 10260"/>
                  <a:gd name="connsiteX1-1181" fmla="*/ 0 w 10004"/>
                  <a:gd name="connsiteY1-1182" fmla="*/ 2619 h 10260"/>
                  <a:gd name="connsiteX2-1183" fmla="*/ 4244 w 10004"/>
                  <a:gd name="connsiteY2-1184" fmla="*/ 1853 h 10260"/>
                  <a:gd name="connsiteX3-1185" fmla="*/ 8243 w 10004"/>
                  <a:gd name="connsiteY3-1186" fmla="*/ 5069 h 10260"/>
                  <a:gd name="connsiteX4-1187" fmla="*/ 8907 w 10004"/>
                  <a:gd name="connsiteY4-1188" fmla="*/ 10260 h 10260"/>
                  <a:gd name="connsiteX5-1189" fmla="*/ 9693 w 10004"/>
                  <a:gd name="connsiteY5-1190" fmla="*/ 4262 h 10260"/>
                  <a:gd name="connsiteX6-1191" fmla="*/ 5605 w 10004"/>
                  <a:gd name="connsiteY6-1192" fmla="*/ 68 h 10260"/>
                  <a:gd name="connsiteX0-1193" fmla="*/ 5605 w 10135"/>
                  <a:gd name="connsiteY0-1194" fmla="*/ 20 h 10212"/>
                  <a:gd name="connsiteX1-1195" fmla="*/ 0 w 10135"/>
                  <a:gd name="connsiteY1-1196" fmla="*/ 2571 h 10212"/>
                  <a:gd name="connsiteX2-1197" fmla="*/ 4244 w 10135"/>
                  <a:gd name="connsiteY2-1198" fmla="*/ 1805 h 10212"/>
                  <a:gd name="connsiteX3-1199" fmla="*/ 8243 w 10135"/>
                  <a:gd name="connsiteY3-1200" fmla="*/ 5021 h 10212"/>
                  <a:gd name="connsiteX4-1201" fmla="*/ 8907 w 10135"/>
                  <a:gd name="connsiteY4-1202" fmla="*/ 10212 h 10212"/>
                  <a:gd name="connsiteX5-1203" fmla="*/ 9872 w 10135"/>
                  <a:gd name="connsiteY5-1204" fmla="*/ 4147 h 10212"/>
                  <a:gd name="connsiteX6-1205" fmla="*/ 5605 w 10135"/>
                  <a:gd name="connsiteY6-1206" fmla="*/ 20 h 10212"/>
                  <a:gd name="connsiteX0-1207" fmla="*/ 5605 w 10108"/>
                  <a:gd name="connsiteY0-1208" fmla="*/ 20 h 10212"/>
                  <a:gd name="connsiteX1-1209" fmla="*/ 0 w 10108"/>
                  <a:gd name="connsiteY1-1210" fmla="*/ 2571 h 10212"/>
                  <a:gd name="connsiteX2-1211" fmla="*/ 4244 w 10108"/>
                  <a:gd name="connsiteY2-1212" fmla="*/ 1805 h 10212"/>
                  <a:gd name="connsiteX3-1213" fmla="*/ 8243 w 10108"/>
                  <a:gd name="connsiteY3-1214" fmla="*/ 5021 h 10212"/>
                  <a:gd name="connsiteX4-1215" fmla="*/ 8907 w 10108"/>
                  <a:gd name="connsiteY4-1216" fmla="*/ 10212 h 10212"/>
                  <a:gd name="connsiteX5-1217" fmla="*/ 9872 w 10108"/>
                  <a:gd name="connsiteY5-1218" fmla="*/ 4147 h 10212"/>
                  <a:gd name="connsiteX6-1219" fmla="*/ 5605 w 10108"/>
                  <a:gd name="connsiteY6-1220" fmla="*/ 20 h 10212"/>
                  <a:gd name="connsiteX0-1221" fmla="*/ 5486 w 10144"/>
                  <a:gd name="connsiteY0-1222" fmla="*/ 22 h 10014"/>
                  <a:gd name="connsiteX1-1223" fmla="*/ 0 w 10144"/>
                  <a:gd name="connsiteY1-1224" fmla="*/ 2373 h 10014"/>
                  <a:gd name="connsiteX2-1225" fmla="*/ 4244 w 10144"/>
                  <a:gd name="connsiteY2-1226" fmla="*/ 1607 h 10014"/>
                  <a:gd name="connsiteX3-1227" fmla="*/ 8243 w 10144"/>
                  <a:gd name="connsiteY3-1228" fmla="*/ 4823 h 10014"/>
                  <a:gd name="connsiteX4-1229" fmla="*/ 8907 w 10144"/>
                  <a:gd name="connsiteY4-1230" fmla="*/ 10014 h 10014"/>
                  <a:gd name="connsiteX5-1231" fmla="*/ 9872 w 10144"/>
                  <a:gd name="connsiteY5-1232" fmla="*/ 3949 h 10014"/>
                  <a:gd name="connsiteX6-1233" fmla="*/ 5486 w 10144"/>
                  <a:gd name="connsiteY6-1234" fmla="*/ 22 h 10014"/>
                  <a:gd name="connsiteX0-1235" fmla="*/ 5486 w 10144"/>
                  <a:gd name="connsiteY0-1236" fmla="*/ 143 h 10135"/>
                  <a:gd name="connsiteX1-1237" fmla="*/ 0 w 10144"/>
                  <a:gd name="connsiteY1-1238" fmla="*/ 2494 h 10135"/>
                  <a:gd name="connsiteX2-1239" fmla="*/ 4244 w 10144"/>
                  <a:gd name="connsiteY2-1240" fmla="*/ 1728 h 10135"/>
                  <a:gd name="connsiteX3-1241" fmla="*/ 8243 w 10144"/>
                  <a:gd name="connsiteY3-1242" fmla="*/ 4944 h 10135"/>
                  <a:gd name="connsiteX4-1243" fmla="*/ 8907 w 10144"/>
                  <a:gd name="connsiteY4-1244" fmla="*/ 10135 h 10135"/>
                  <a:gd name="connsiteX5-1245" fmla="*/ 9872 w 10144"/>
                  <a:gd name="connsiteY5-1246" fmla="*/ 4070 h 10135"/>
                  <a:gd name="connsiteX6-1247" fmla="*/ 5486 w 10144"/>
                  <a:gd name="connsiteY6-1248" fmla="*/ 143 h 10135"/>
                  <a:gd name="connsiteX0-1249" fmla="*/ 5486 w 10144"/>
                  <a:gd name="connsiteY0-1250" fmla="*/ 74 h 10066"/>
                  <a:gd name="connsiteX1-1251" fmla="*/ 0 w 10144"/>
                  <a:gd name="connsiteY1-1252" fmla="*/ 2425 h 10066"/>
                  <a:gd name="connsiteX2-1253" fmla="*/ 4244 w 10144"/>
                  <a:gd name="connsiteY2-1254" fmla="*/ 1659 h 10066"/>
                  <a:gd name="connsiteX3-1255" fmla="*/ 8243 w 10144"/>
                  <a:gd name="connsiteY3-1256" fmla="*/ 4875 h 10066"/>
                  <a:gd name="connsiteX4-1257" fmla="*/ 8907 w 10144"/>
                  <a:gd name="connsiteY4-1258" fmla="*/ 10066 h 10066"/>
                  <a:gd name="connsiteX5-1259" fmla="*/ 9872 w 10144"/>
                  <a:gd name="connsiteY5-1260" fmla="*/ 4001 h 10066"/>
                  <a:gd name="connsiteX6-1261" fmla="*/ 5486 w 10144"/>
                  <a:gd name="connsiteY6-1262" fmla="*/ 74 h 100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144" h="10066">
                    <a:moveTo>
                      <a:pt x="5486" y="74"/>
                    </a:moveTo>
                    <a:cubicBezTo>
                      <a:pt x="2829" y="-455"/>
                      <a:pt x="168" y="2026"/>
                      <a:pt x="0" y="2425"/>
                    </a:cubicBezTo>
                    <a:cubicBezTo>
                      <a:pt x="697" y="2010"/>
                      <a:pt x="1855" y="1211"/>
                      <a:pt x="4244" y="1659"/>
                    </a:cubicBezTo>
                    <a:cubicBezTo>
                      <a:pt x="6063" y="2000"/>
                      <a:pt x="7465" y="3474"/>
                      <a:pt x="8243" y="4875"/>
                    </a:cubicBezTo>
                    <a:cubicBezTo>
                      <a:pt x="9021" y="6276"/>
                      <a:pt x="9225" y="8827"/>
                      <a:pt x="8907" y="10066"/>
                    </a:cubicBezTo>
                    <a:cubicBezTo>
                      <a:pt x="10115" y="8383"/>
                      <a:pt x="10442" y="5666"/>
                      <a:pt x="9872" y="4001"/>
                    </a:cubicBezTo>
                    <a:cubicBezTo>
                      <a:pt x="9302" y="2336"/>
                      <a:pt x="8143" y="603"/>
                      <a:pt x="5486" y="74"/>
                    </a:cubicBezTo>
                    <a:close/>
                  </a:path>
                </a:pathLst>
              </a:custGeom>
              <a:gradFill flip="none" rotWithShape="1">
                <a:gsLst>
                  <a:gs pos="0">
                    <a:schemeClr val="bg1">
                      <a:alpha val="64000"/>
                    </a:schemeClr>
                  </a:gs>
                  <a:gs pos="50000">
                    <a:schemeClr val="bg1">
                      <a:alpha val="48000"/>
                    </a:schemeClr>
                  </a:gs>
                  <a:gs pos="100000">
                    <a:schemeClr val="bg1">
                      <a:alpha val="0"/>
                    </a:schemeClr>
                  </a:gs>
                </a:gsLst>
                <a:lin ang="10800000" scaled="1"/>
                <a:tileRect/>
              </a:gradFill>
              <a:ln>
                <a:noFill/>
              </a:ln>
            </p:spPr>
            <p:txBody>
              <a:bodyPr vert="horz" wrap="square" lIns="91440" tIns="45720" rIns="91440" bIns="45720" numCol="1" anchor="t" anchorCtr="0" compatLnSpc="1"/>
              <a:lstStyle/>
              <a:p>
                <a:endParaRPr lang="zh-CN" altLang="en-US" sz="1600">
                  <a:solidFill>
                    <a:prstClr val="black"/>
                  </a:solidFill>
                </a:endParaRPr>
              </a:p>
            </p:txBody>
          </p:sp>
        </p:grpSp>
        <p:grpSp>
          <p:nvGrpSpPr>
            <p:cNvPr id="109" name="组合 108"/>
            <p:cNvGrpSpPr/>
            <p:nvPr/>
          </p:nvGrpSpPr>
          <p:grpSpPr>
            <a:xfrm>
              <a:off x="3457916" y="1591816"/>
              <a:ext cx="2127219" cy="2200869"/>
              <a:chOff x="3457916" y="1447800"/>
              <a:chExt cx="2127219" cy="2200869"/>
            </a:xfrm>
          </p:grpSpPr>
          <p:sp>
            <p:nvSpPr>
              <p:cNvPr id="144" name="Freeform 18"/>
              <p:cNvSpPr/>
              <p:nvPr/>
            </p:nvSpPr>
            <p:spPr bwMode="auto">
              <a:xfrm>
                <a:off x="3457916" y="1447800"/>
                <a:ext cx="2127219" cy="2128722"/>
              </a:xfrm>
              <a:custGeom>
                <a:avLst/>
                <a:gdLst>
                  <a:gd name="T0" fmla="*/ 10 w 307"/>
                  <a:gd name="T1" fmla="*/ 145 h 307"/>
                  <a:gd name="T2" fmla="*/ 100 w 307"/>
                  <a:gd name="T3" fmla="*/ 307 h 307"/>
                  <a:gd name="T4" fmla="*/ 89 w 307"/>
                  <a:gd name="T5" fmla="*/ 226 h 307"/>
                  <a:gd name="T6" fmla="*/ 264 w 307"/>
                  <a:gd name="T7" fmla="*/ 93 h 307"/>
                  <a:gd name="T8" fmla="*/ 307 w 307"/>
                  <a:gd name="T9" fmla="*/ 105 h 307"/>
                  <a:gd name="T10" fmla="*/ 184 w 307"/>
                  <a:gd name="T11" fmla="*/ 11 h 307"/>
                  <a:gd name="T12" fmla="*/ 10 w 307"/>
                  <a:gd name="T13" fmla="*/ 145 h 307"/>
                </a:gdLst>
                <a:ahLst/>
                <a:cxnLst>
                  <a:cxn ang="0">
                    <a:pos x="T0" y="T1"/>
                  </a:cxn>
                  <a:cxn ang="0">
                    <a:pos x="T2" y="T3"/>
                  </a:cxn>
                  <a:cxn ang="0">
                    <a:pos x="T4" y="T5"/>
                  </a:cxn>
                  <a:cxn ang="0">
                    <a:pos x="T6" y="T7"/>
                  </a:cxn>
                  <a:cxn ang="0">
                    <a:pos x="T8" y="T9"/>
                  </a:cxn>
                  <a:cxn ang="0">
                    <a:pos x="T10" y="T11"/>
                  </a:cxn>
                  <a:cxn ang="0">
                    <a:pos x="T12" y="T13"/>
                  </a:cxn>
                </a:cxnLst>
                <a:rect l="0" t="0" r="r" b="b"/>
                <a:pathLst>
                  <a:path w="307" h="307">
                    <a:moveTo>
                      <a:pt x="10" y="145"/>
                    </a:moveTo>
                    <a:cubicBezTo>
                      <a:pt x="0" y="214"/>
                      <a:pt x="39" y="279"/>
                      <a:pt x="100" y="307"/>
                    </a:cubicBezTo>
                    <a:cubicBezTo>
                      <a:pt x="89" y="282"/>
                      <a:pt x="85" y="255"/>
                      <a:pt x="89" y="226"/>
                    </a:cubicBezTo>
                    <a:cubicBezTo>
                      <a:pt x="100" y="141"/>
                      <a:pt x="179" y="81"/>
                      <a:pt x="264" y="93"/>
                    </a:cubicBezTo>
                    <a:cubicBezTo>
                      <a:pt x="279" y="95"/>
                      <a:pt x="294" y="99"/>
                      <a:pt x="307" y="105"/>
                    </a:cubicBezTo>
                    <a:cubicBezTo>
                      <a:pt x="287" y="56"/>
                      <a:pt x="241" y="18"/>
                      <a:pt x="184" y="11"/>
                    </a:cubicBezTo>
                    <a:cubicBezTo>
                      <a:pt x="99" y="0"/>
                      <a:pt x="21" y="59"/>
                      <a:pt x="10" y="145"/>
                    </a:cubicBezTo>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endParaRPr>
              </a:p>
            </p:txBody>
          </p:sp>
          <p:sp>
            <p:nvSpPr>
              <p:cNvPr id="145" name="Freeform 6"/>
              <p:cNvSpPr/>
              <p:nvPr/>
            </p:nvSpPr>
            <p:spPr bwMode="auto">
              <a:xfrm rot="16638754">
                <a:off x="3769824" y="1939608"/>
                <a:ext cx="1809967" cy="1608156"/>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 name="connsiteX0" fmla="*/ 4879 w 9978"/>
                  <a:gd name="connsiteY0" fmla="*/ 0 h 10000"/>
                  <a:gd name="connsiteX1" fmla="*/ 0 w 9978"/>
                  <a:gd name="connsiteY1" fmla="*/ 2853 h 10000"/>
                  <a:gd name="connsiteX2" fmla="*/ 2544 w 9978"/>
                  <a:gd name="connsiteY2" fmla="*/ 3058 h 10000"/>
                  <a:gd name="connsiteX3" fmla="*/ 7675 w 9978"/>
                  <a:gd name="connsiteY3" fmla="*/ 8454 h 10000"/>
                  <a:gd name="connsiteX4" fmla="*/ 7445 w 9978"/>
                  <a:gd name="connsiteY4" fmla="*/ 10000 h 10000"/>
                  <a:gd name="connsiteX5" fmla="*/ 9978 w 9978"/>
                  <a:gd name="connsiteY5" fmla="*/ 5361 h 10000"/>
                  <a:gd name="connsiteX6" fmla="*/ 4879 w 9978"/>
                  <a:gd name="connsiteY6" fmla="*/ 0 h 10000"/>
                  <a:gd name="connsiteX0-1" fmla="*/ 4890 w 10000"/>
                  <a:gd name="connsiteY0-2" fmla="*/ 0 h 10000"/>
                  <a:gd name="connsiteX1-3" fmla="*/ 0 w 10000"/>
                  <a:gd name="connsiteY1-4" fmla="*/ 2853 h 10000"/>
                  <a:gd name="connsiteX2-5" fmla="*/ 4949 w 10000"/>
                  <a:gd name="connsiteY2-6" fmla="*/ 2745 h 10000"/>
                  <a:gd name="connsiteX3-7" fmla="*/ 7692 w 10000"/>
                  <a:gd name="connsiteY3-8" fmla="*/ 8454 h 10000"/>
                  <a:gd name="connsiteX4-9" fmla="*/ 7461 w 10000"/>
                  <a:gd name="connsiteY4-10" fmla="*/ 10000 h 10000"/>
                  <a:gd name="connsiteX5-11" fmla="*/ 10000 w 10000"/>
                  <a:gd name="connsiteY5-12" fmla="*/ 5361 h 10000"/>
                  <a:gd name="connsiteX6-13" fmla="*/ 4890 w 10000"/>
                  <a:gd name="connsiteY6-14" fmla="*/ 0 h 10000"/>
                  <a:gd name="connsiteX0-15" fmla="*/ 4890 w 10000"/>
                  <a:gd name="connsiteY0-16" fmla="*/ 0 h 10000"/>
                  <a:gd name="connsiteX1-17" fmla="*/ 0 w 10000"/>
                  <a:gd name="connsiteY1-18" fmla="*/ 2853 h 10000"/>
                  <a:gd name="connsiteX2-19" fmla="*/ 4949 w 10000"/>
                  <a:gd name="connsiteY2-20" fmla="*/ 2745 h 10000"/>
                  <a:gd name="connsiteX3-21" fmla="*/ 8652 w 10000"/>
                  <a:gd name="connsiteY3-22" fmla="*/ 6867 h 10000"/>
                  <a:gd name="connsiteX4-23" fmla="*/ 7461 w 10000"/>
                  <a:gd name="connsiteY4-24" fmla="*/ 10000 h 10000"/>
                  <a:gd name="connsiteX5-25" fmla="*/ 10000 w 10000"/>
                  <a:gd name="connsiteY5-26" fmla="*/ 5361 h 10000"/>
                  <a:gd name="connsiteX6-27" fmla="*/ 4890 w 10000"/>
                  <a:gd name="connsiteY6-28" fmla="*/ 0 h 10000"/>
                  <a:gd name="connsiteX0-29" fmla="*/ 4890 w 10000"/>
                  <a:gd name="connsiteY0-30" fmla="*/ 0 h 9436"/>
                  <a:gd name="connsiteX1-31" fmla="*/ 0 w 10000"/>
                  <a:gd name="connsiteY1-32" fmla="*/ 2853 h 9436"/>
                  <a:gd name="connsiteX2-33" fmla="*/ 4949 w 10000"/>
                  <a:gd name="connsiteY2-34" fmla="*/ 2745 h 9436"/>
                  <a:gd name="connsiteX3-35" fmla="*/ 8652 w 10000"/>
                  <a:gd name="connsiteY3-36" fmla="*/ 6867 h 9436"/>
                  <a:gd name="connsiteX4-37" fmla="*/ 8486 w 10000"/>
                  <a:gd name="connsiteY4-38" fmla="*/ 9436 h 9436"/>
                  <a:gd name="connsiteX5-39" fmla="*/ 10000 w 10000"/>
                  <a:gd name="connsiteY5-40" fmla="*/ 5361 h 9436"/>
                  <a:gd name="connsiteX6-41" fmla="*/ 4890 w 10000"/>
                  <a:gd name="connsiteY6-42" fmla="*/ 0 h 9436"/>
                  <a:gd name="connsiteX0-43" fmla="*/ 4890 w 10000"/>
                  <a:gd name="connsiteY0-44" fmla="*/ 0 h 10000"/>
                  <a:gd name="connsiteX1-45" fmla="*/ 0 w 10000"/>
                  <a:gd name="connsiteY1-46" fmla="*/ 3024 h 10000"/>
                  <a:gd name="connsiteX2-47" fmla="*/ 5014 w 10000"/>
                  <a:gd name="connsiteY2-48" fmla="*/ 2798 h 10000"/>
                  <a:gd name="connsiteX3-49" fmla="*/ 8652 w 10000"/>
                  <a:gd name="connsiteY3-50" fmla="*/ 7277 h 10000"/>
                  <a:gd name="connsiteX4-51" fmla="*/ 8486 w 10000"/>
                  <a:gd name="connsiteY4-52" fmla="*/ 10000 h 10000"/>
                  <a:gd name="connsiteX5-53" fmla="*/ 10000 w 10000"/>
                  <a:gd name="connsiteY5-54" fmla="*/ 5681 h 10000"/>
                  <a:gd name="connsiteX6-55" fmla="*/ 4890 w 10000"/>
                  <a:gd name="connsiteY6-56" fmla="*/ 0 h 10000"/>
                  <a:gd name="connsiteX0-57" fmla="*/ 4890 w 10000"/>
                  <a:gd name="connsiteY0-58" fmla="*/ 0 h 10000"/>
                  <a:gd name="connsiteX1-59" fmla="*/ 0 w 10000"/>
                  <a:gd name="connsiteY1-60" fmla="*/ 3024 h 10000"/>
                  <a:gd name="connsiteX2-61" fmla="*/ 5014 w 10000"/>
                  <a:gd name="connsiteY2-62" fmla="*/ 2798 h 10000"/>
                  <a:gd name="connsiteX3-63" fmla="*/ 8107 w 10000"/>
                  <a:gd name="connsiteY3-64" fmla="*/ 5861 h 10000"/>
                  <a:gd name="connsiteX4-65" fmla="*/ 8486 w 10000"/>
                  <a:gd name="connsiteY4-66" fmla="*/ 10000 h 10000"/>
                  <a:gd name="connsiteX5-67" fmla="*/ 10000 w 10000"/>
                  <a:gd name="connsiteY5-68" fmla="*/ 5681 h 10000"/>
                  <a:gd name="connsiteX6-69" fmla="*/ 4890 w 10000"/>
                  <a:gd name="connsiteY6-70" fmla="*/ 0 h 10000"/>
                  <a:gd name="connsiteX0-71" fmla="*/ 4890 w 10000"/>
                  <a:gd name="connsiteY0-72" fmla="*/ 0 h 10000"/>
                  <a:gd name="connsiteX1-73" fmla="*/ 0 w 10000"/>
                  <a:gd name="connsiteY1-74" fmla="*/ 3024 h 10000"/>
                  <a:gd name="connsiteX2-75" fmla="*/ 4403 w 10000"/>
                  <a:gd name="connsiteY2-76" fmla="*/ 2599 h 10000"/>
                  <a:gd name="connsiteX3-77" fmla="*/ 8107 w 10000"/>
                  <a:gd name="connsiteY3-78" fmla="*/ 5861 h 10000"/>
                  <a:gd name="connsiteX4-79" fmla="*/ 8486 w 10000"/>
                  <a:gd name="connsiteY4-80" fmla="*/ 10000 h 10000"/>
                  <a:gd name="connsiteX5-81" fmla="*/ 10000 w 10000"/>
                  <a:gd name="connsiteY5-82" fmla="*/ 5681 h 10000"/>
                  <a:gd name="connsiteX6-83" fmla="*/ 4890 w 10000"/>
                  <a:gd name="connsiteY6-84" fmla="*/ 0 h 10000"/>
                  <a:gd name="connsiteX0-85" fmla="*/ 4890 w 10000"/>
                  <a:gd name="connsiteY0-86" fmla="*/ 0 h 10000"/>
                  <a:gd name="connsiteX1-87" fmla="*/ 0 w 10000"/>
                  <a:gd name="connsiteY1-88" fmla="*/ 3024 h 10000"/>
                  <a:gd name="connsiteX2-89" fmla="*/ 4316 w 10000"/>
                  <a:gd name="connsiteY2-90" fmla="*/ 2621 h 10000"/>
                  <a:gd name="connsiteX3-91" fmla="*/ 8107 w 10000"/>
                  <a:gd name="connsiteY3-92" fmla="*/ 5861 h 10000"/>
                  <a:gd name="connsiteX4-93" fmla="*/ 8486 w 10000"/>
                  <a:gd name="connsiteY4-94" fmla="*/ 10000 h 10000"/>
                  <a:gd name="connsiteX5-95" fmla="*/ 10000 w 10000"/>
                  <a:gd name="connsiteY5-96" fmla="*/ 5681 h 10000"/>
                  <a:gd name="connsiteX6-97" fmla="*/ 4890 w 10000"/>
                  <a:gd name="connsiteY6-98" fmla="*/ 0 h 10000"/>
                  <a:gd name="connsiteX0-99" fmla="*/ 4977 w 10087"/>
                  <a:gd name="connsiteY0-100" fmla="*/ 0 h 10000"/>
                  <a:gd name="connsiteX1-101" fmla="*/ 0 w 10087"/>
                  <a:gd name="connsiteY1-102" fmla="*/ 3113 h 10000"/>
                  <a:gd name="connsiteX2-103" fmla="*/ 4403 w 10087"/>
                  <a:gd name="connsiteY2-104" fmla="*/ 2621 h 10000"/>
                  <a:gd name="connsiteX3-105" fmla="*/ 8194 w 10087"/>
                  <a:gd name="connsiteY3-106" fmla="*/ 5861 h 10000"/>
                  <a:gd name="connsiteX4-107" fmla="*/ 8573 w 10087"/>
                  <a:gd name="connsiteY4-108" fmla="*/ 10000 h 10000"/>
                  <a:gd name="connsiteX5-109" fmla="*/ 10087 w 10087"/>
                  <a:gd name="connsiteY5-110" fmla="*/ 5681 h 10000"/>
                  <a:gd name="connsiteX6-111" fmla="*/ 4977 w 10087"/>
                  <a:gd name="connsiteY6-112" fmla="*/ 0 h 10000"/>
                  <a:gd name="connsiteX0-113" fmla="*/ 4977 w 10087"/>
                  <a:gd name="connsiteY0-114" fmla="*/ 0 h 10000"/>
                  <a:gd name="connsiteX1-115" fmla="*/ 0 w 10087"/>
                  <a:gd name="connsiteY1-116" fmla="*/ 3113 h 10000"/>
                  <a:gd name="connsiteX2-117" fmla="*/ 4490 w 10087"/>
                  <a:gd name="connsiteY2-118" fmla="*/ 2621 h 10000"/>
                  <a:gd name="connsiteX3-119" fmla="*/ 8194 w 10087"/>
                  <a:gd name="connsiteY3-120" fmla="*/ 5861 h 10000"/>
                  <a:gd name="connsiteX4-121" fmla="*/ 8573 w 10087"/>
                  <a:gd name="connsiteY4-122" fmla="*/ 10000 h 10000"/>
                  <a:gd name="connsiteX5-123" fmla="*/ 10087 w 10087"/>
                  <a:gd name="connsiteY5-124" fmla="*/ 5681 h 10000"/>
                  <a:gd name="connsiteX6-125" fmla="*/ 4977 w 10087"/>
                  <a:gd name="connsiteY6-126" fmla="*/ 0 h 10000"/>
                  <a:gd name="connsiteX0-127" fmla="*/ 4977 w 10087"/>
                  <a:gd name="connsiteY0-128" fmla="*/ 0 h 10000"/>
                  <a:gd name="connsiteX1-129" fmla="*/ 0 w 10087"/>
                  <a:gd name="connsiteY1-130" fmla="*/ 3113 h 10000"/>
                  <a:gd name="connsiteX2-131" fmla="*/ 4359 w 10087"/>
                  <a:gd name="connsiteY2-132" fmla="*/ 2577 h 10000"/>
                  <a:gd name="connsiteX3-133" fmla="*/ 8194 w 10087"/>
                  <a:gd name="connsiteY3-134" fmla="*/ 5861 h 10000"/>
                  <a:gd name="connsiteX4-135" fmla="*/ 8573 w 10087"/>
                  <a:gd name="connsiteY4-136" fmla="*/ 10000 h 10000"/>
                  <a:gd name="connsiteX5-137" fmla="*/ 10087 w 10087"/>
                  <a:gd name="connsiteY5-138" fmla="*/ 5681 h 10000"/>
                  <a:gd name="connsiteX6-139" fmla="*/ 4977 w 10087"/>
                  <a:gd name="connsiteY6-140" fmla="*/ 0 h 10000"/>
                  <a:gd name="connsiteX0-141" fmla="*/ 4977 w 10087"/>
                  <a:gd name="connsiteY0-142" fmla="*/ 0 h 10000"/>
                  <a:gd name="connsiteX1-143" fmla="*/ 0 w 10087"/>
                  <a:gd name="connsiteY1-144" fmla="*/ 3113 h 10000"/>
                  <a:gd name="connsiteX2-145" fmla="*/ 4359 w 10087"/>
                  <a:gd name="connsiteY2-146" fmla="*/ 2577 h 10000"/>
                  <a:gd name="connsiteX3-147" fmla="*/ 7998 w 10087"/>
                  <a:gd name="connsiteY3-148" fmla="*/ 5418 h 10000"/>
                  <a:gd name="connsiteX4-149" fmla="*/ 8573 w 10087"/>
                  <a:gd name="connsiteY4-150" fmla="*/ 10000 h 10000"/>
                  <a:gd name="connsiteX5-151" fmla="*/ 10087 w 10087"/>
                  <a:gd name="connsiteY5-152" fmla="*/ 5681 h 10000"/>
                  <a:gd name="connsiteX6-153" fmla="*/ 4977 w 10087"/>
                  <a:gd name="connsiteY6-154" fmla="*/ 0 h 10000"/>
                  <a:gd name="connsiteX0-155" fmla="*/ 4977 w 10087"/>
                  <a:gd name="connsiteY0-156" fmla="*/ 0 h 10000"/>
                  <a:gd name="connsiteX1-157" fmla="*/ 0 w 10087"/>
                  <a:gd name="connsiteY1-158" fmla="*/ 3113 h 10000"/>
                  <a:gd name="connsiteX2-159" fmla="*/ 4359 w 10087"/>
                  <a:gd name="connsiteY2-160" fmla="*/ 2577 h 10000"/>
                  <a:gd name="connsiteX3-161" fmla="*/ 7933 w 10087"/>
                  <a:gd name="connsiteY3-162" fmla="*/ 5418 h 10000"/>
                  <a:gd name="connsiteX4-163" fmla="*/ 8573 w 10087"/>
                  <a:gd name="connsiteY4-164" fmla="*/ 10000 h 10000"/>
                  <a:gd name="connsiteX5-165" fmla="*/ 10087 w 10087"/>
                  <a:gd name="connsiteY5-166" fmla="*/ 5681 h 10000"/>
                  <a:gd name="connsiteX6-167" fmla="*/ 4977 w 10087"/>
                  <a:gd name="connsiteY6-168" fmla="*/ 0 h 10000"/>
                  <a:gd name="connsiteX0-169" fmla="*/ 4977 w 10087"/>
                  <a:gd name="connsiteY0-170" fmla="*/ 0 h 10000"/>
                  <a:gd name="connsiteX1-171" fmla="*/ 0 w 10087"/>
                  <a:gd name="connsiteY1-172" fmla="*/ 3113 h 10000"/>
                  <a:gd name="connsiteX2-173" fmla="*/ 4359 w 10087"/>
                  <a:gd name="connsiteY2-174" fmla="*/ 2577 h 10000"/>
                  <a:gd name="connsiteX3-175" fmla="*/ 7933 w 10087"/>
                  <a:gd name="connsiteY3-176" fmla="*/ 5418 h 10000"/>
                  <a:gd name="connsiteX4-177" fmla="*/ 8573 w 10087"/>
                  <a:gd name="connsiteY4-178" fmla="*/ 10000 h 10000"/>
                  <a:gd name="connsiteX5-179" fmla="*/ 10087 w 10087"/>
                  <a:gd name="connsiteY5-180" fmla="*/ 5681 h 10000"/>
                  <a:gd name="connsiteX6-181" fmla="*/ 4977 w 10087"/>
                  <a:gd name="connsiteY6-182" fmla="*/ 0 h 10000"/>
                  <a:gd name="connsiteX0-183" fmla="*/ 4977 w 10087"/>
                  <a:gd name="connsiteY0-184" fmla="*/ 0 h 10000"/>
                  <a:gd name="connsiteX1-185" fmla="*/ 0 w 10087"/>
                  <a:gd name="connsiteY1-186" fmla="*/ 3113 h 10000"/>
                  <a:gd name="connsiteX2-187" fmla="*/ 4359 w 10087"/>
                  <a:gd name="connsiteY2-188" fmla="*/ 2577 h 10000"/>
                  <a:gd name="connsiteX3-189" fmla="*/ 7933 w 10087"/>
                  <a:gd name="connsiteY3-190" fmla="*/ 5418 h 10000"/>
                  <a:gd name="connsiteX4-191" fmla="*/ 8573 w 10087"/>
                  <a:gd name="connsiteY4-192" fmla="*/ 10000 h 10000"/>
                  <a:gd name="connsiteX5-193" fmla="*/ 10087 w 10087"/>
                  <a:gd name="connsiteY5-194" fmla="*/ 5681 h 10000"/>
                  <a:gd name="connsiteX6-195" fmla="*/ 4977 w 10087"/>
                  <a:gd name="connsiteY6-196" fmla="*/ 0 h 10000"/>
                  <a:gd name="connsiteX0-197" fmla="*/ 4977 w 10087"/>
                  <a:gd name="connsiteY0-198" fmla="*/ 0 h 10000"/>
                  <a:gd name="connsiteX1-199" fmla="*/ 0 w 10087"/>
                  <a:gd name="connsiteY1-200" fmla="*/ 3113 h 10000"/>
                  <a:gd name="connsiteX2-201" fmla="*/ 4359 w 10087"/>
                  <a:gd name="connsiteY2-202" fmla="*/ 2577 h 10000"/>
                  <a:gd name="connsiteX3-203" fmla="*/ 7933 w 10087"/>
                  <a:gd name="connsiteY3-204" fmla="*/ 5418 h 10000"/>
                  <a:gd name="connsiteX4-205" fmla="*/ 8573 w 10087"/>
                  <a:gd name="connsiteY4-206" fmla="*/ 10000 h 10000"/>
                  <a:gd name="connsiteX5-207" fmla="*/ 10087 w 10087"/>
                  <a:gd name="connsiteY5-208" fmla="*/ 5681 h 10000"/>
                  <a:gd name="connsiteX6-209" fmla="*/ 4977 w 10087"/>
                  <a:gd name="connsiteY6-210" fmla="*/ 0 h 10000"/>
                  <a:gd name="connsiteX0-211" fmla="*/ 4977 w 10196"/>
                  <a:gd name="connsiteY0-212" fmla="*/ 0 h 10000"/>
                  <a:gd name="connsiteX1-213" fmla="*/ 0 w 10196"/>
                  <a:gd name="connsiteY1-214" fmla="*/ 3113 h 10000"/>
                  <a:gd name="connsiteX2-215" fmla="*/ 4359 w 10196"/>
                  <a:gd name="connsiteY2-216" fmla="*/ 2577 h 10000"/>
                  <a:gd name="connsiteX3-217" fmla="*/ 7933 w 10196"/>
                  <a:gd name="connsiteY3-218" fmla="*/ 5418 h 10000"/>
                  <a:gd name="connsiteX4-219" fmla="*/ 8573 w 10196"/>
                  <a:gd name="connsiteY4-220" fmla="*/ 10000 h 10000"/>
                  <a:gd name="connsiteX5-221" fmla="*/ 10196 w 10196"/>
                  <a:gd name="connsiteY5-222" fmla="*/ 5792 h 10000"/>
                  <a:gd name="connsiteX6-223" fmla="*/ 4977 w 10196"/>
                  <a:gd name="connsiteY6-224" fmla="*/ 0 h 10000"/>
                  <a:gd name="connsiteX0-225" fmla="*/ 4955 w 10174"/>
                  <a:gd name="connsiteY0-226" fmla="*/ 0 h 10000"/>
                  <a:gd name="connsiteX1-227" fmla="*/ 0 w 10174"/>
                  <a:gd name="connsiteY1-228" fmla="*/ 3157 h 10000"/>
                  <a:gd name="connsiteX2-229" fmla="*/ 4337 w 10174"/>
                  <a:gd name="connsiteY2-230" fmla="*/ 2577 h 10000"/>
                  <a:gd name="connsiteX3-231" fmla="*/ 7911 w 10174"/>
                  <a:gd name="connsiteY3-232" fmla="*/ 5418 h 10000"/>
                  <a:gd name="connsiteX4-233" fmla="*/ 8551 w 10174"/>
                  <a:gd name="connsiteY4-234" fmla="*/ 10000 h 10000"/>
                  <a:gd name="connsiteX5-235" fmla="*/ 10174 w 10174"/>
                  <a:gd name="connsiteY5-236" fmla="*/ 5792 h 10000"/>
                  <a:gd name="connsiteX6-237" fmla="*/ 4955 w 10174"/>
                  <a:gd name="connsiteY6-238" fmla="*/ 0 h 10000"/>
                  <a:gd name="connsiteX0-239" fmla="*/ 4955 w 10174"/>
                  <a:gd name="connsiteY0-240" fmla="*/ 0 h 10000"/>
                  <a:gd name="connsiteX1-241" fmla="*/ 0 w 10174"/>
                  <a:gd name="connsiteY1-242" fmla="*/ 3157 h 10000"/>
                  <a:gd name="connsiteX2-243" fmla="*/ 4207 w 10174"/>
                  <a:gd name="connsiteY2-244" fmla="*/ 2533 h 10000"/>
                  <a:gd name="connsiteX3-245" fmla="*/ 7911 w 10174"/>
                  <a:gd name="connsiteY3-246" fmla="*/ 5418 h 10000"/>
                  <a:gd name="connsiteX4-247" fmla="*/ 8551 w 10174"/>
                  <a:gd name="connsiteY4-248" fmla="*/ 10000 h 10000"/>
                  <a:gd name="connsiteX5-249" fmla="*/ 10174 w 10174"/>
                  <a:gd name="connsiteY5-250" fmla="*/ 5792 h 10000"/>
                  <a:gd name="connsiteX6-251" fmla="*/ 4955 w 10174"/>
                  <a:gd name="connsiteY6-252" fmla="*/ 0 h 10000"/>
                  <a:gd name="connsiteX0-253" fmla="*/ 4955 w 10174"/>
                  <a:gd name="connsiteY0-254" fmla="*/ 0 h 10000"/>
                  <a:gd name="connsiteX1-255" fmla="*/ 0 w 10174"/>
                  <a:gd name="connsiteY1-256" fmla="*/ 3157 h 10000"/>
                  <a:gd name="connsiteX2-257" fmla="*/ 4207 w 10174"/>
                  <a:gd name="connsiteY2-258" fmla="*/ 2533 h 10000"/>
                  <a:gd name="connsiteX3-259" fmla="*/ 7911 w 10174"/>
                  <a:gd name="connsiteY3-260" fmla="*/ 5418 h 10000"/>
                  <a:gd name="connsiteX4-261" fmla="*/ 8551 w 10174"/>
                  <a:gd name="connsiteY4-262" fmla="*/ 10000 h 10000"/>
                  <a:gd name="connsiteX5-263" fmla="*/ 10174 w 10174"/>
                  <a:gd name="connsiteY5-264" fmla="*/ 5792 h 10000"/>
                  <a:gd name="connsiteX6-265" fmla="*/ 4955 w 10174"/>
                  <a:gd name="connsiteY6-266" fmla="*/ 0 h 10000"/>
                  <a:gd name="connsiteX0-267" fmla="*/ 4955 w 10174"/>
                  <a:gd name="connsiteY0-268" fmla="*/ 0 h 10000"/>
                  <a:gd name="connsiteX1-269" fmla="*/ 0 w 10174"/>
                  <a:gd name="connsiteY1-270" fmla="*/ 3157 h 10000"/>
                  <a:gd name="connsiteX2-271" fmla="*/ 4207 w 10174"/>
                  <a:gd name="connsiteY2-272" fmla="*/ 2533 h 10000"/>
                  <a:gd name="connsiteX3-273" fmla="*/ 7911 w 10174"/>
                  <a:gd name="connsiteY3-274" fmla="*/ 5418 h 10000"/>
                  <a:gd name="connsiteX4-275" fmla="*/ 8551 w 10174"/>
                  <a:gd name="connsiteY4-276" fmla="*/ 10000 h 10000"/>
                  <a:gd name="connsiteX5-277" fmla="*/ 10174 w 10174"/>
                  <a:gd name="connsiteY5-278" fmla="*/ 5792 h 10000"/>
                  <a:gd name="connsiteX6-279" fmla="*/ 4955 w 10174"/>
                  <a:gd name="connsiteY6-280" fmla="*/ 0 h 10000"/>
                  <a:gd name="connsiteX0-281" fmla="*/ 4955 w 10174"/>
                  <a:gd name="connsiteY0-282" fmla="*/ 0 h 10000"/>
                  <a:gd name="connsiteX1-283" fmla="*/ 0 w 10174"/>
                  <a:gd name="connsiteY1-284" fmla="*/ 3157 h 10000"/>
                  <a:gd name="connsiteX2-285" fmla="*/ 4207 w 10174"/>
                  <a:gd name="connsiteY2-286" fmla="*/ 2533 h 10000"/>
                  <a:gd name="connsiteX3-287" fmla="*/ 7911 w 10174"/>
                  <a:gd name="connsiteY3-288" fmla="*/ 5418 h 10000"/>
                  <a:gd name="connsiteX4-289" fmla="*/ 8551 w 10174"/>
                  <a:gd name="connsiteY4-290" fmla="*/ 10000 h 10000"/>
                  <a:gd name="connsiteX5-291" fmla="*/ 10174 w 10174"/>
                  <a:gd name="connsiteY5-292" fmla="*/ 5792 h 10000"/>
                  <a:gd name="connsiteX6-293" fmla="*/ 4955 w 10174"/>
                  <a:gd name="connsiteY6-294" fmla="*/ 0 h 10000"/>
                  <a:gd name="connsiteX0-295" fmla="*/ 4955 w 10174"/>
                  <a:gd name="connsiteY0-296" fmla="*/ 0 h 10000"/>
                  <a:gd name="connsiteX1-297" fmla="*/ 0 w 10174"/>
                  <a:gd name="connsiteY1-298" fmla="*/ 3157 h 10000"/>
                  <a:gd name="connsiteX2-299" fmla="*/ 4207 w 10174"/>
                  <a:gd name="connsiteY2-300" fmla="*/ 2533 h 10000"/>
                  <a:gd name="connsiteX3-301" fmla="*/ 7911 w 10174"/>
                  <a:gd name="connsiteY3-302" fmla="*/ 5418 h 10000"/>
                  <a:gd name="connsiteX4-303" fmla="*/ 8551 w 10174"/>
                  <a:gd name="connsiteY4-304" fmla="*/ 10000 h 10000"/>
                  <a:gd name="connsiteX5-305" fmla="*/ 10174 w 10174"/>
                  <a:gd name="connsiteY5-306" fmla="*/ 5792 h 10000"/>
                  <a:gd name="connsiteX6-307" fmla="*/ 4955 w 10174"/>
                  <a:gd name="connsiteY6-308" fmla="*/ 0 h 10000"/>
                  <a:gd name="connsiteX0-309" fmla="*/ 4955 w 10174"/>
                  <a:gd name="connsiteY0-310" fmla="*/ 0 h 10000"/>
                  <a:gd name="connsiteX1-311" fmla="*/ 0 w 10174"/>
                  <a:gd name="connsiteY1-312" fmla="*/ 3157 h 10000"/>
                  <a:gd name="connsiteX2-313" fmla="*/ 4207 w 10174"/>
                  <a:gd name="connsiteY2-314" fmla="*/ 2533 h 10000"/>
                  <a:gd name="connsiteX3-315" fmla="*/ 7933 w 10174"/>
                  <a:gd name="connsiteY3-316" fmla="*/ 5374 h 10000"/>
                  <a:gd name="connsiteX4-317" fmla="*/ 8551 w 10174"/>
                  <a:gd name="connsiteY4-318" fmla="*/ 10000 h 10000"/>
                  <a:gd name="connsiteX5-319" fmla="*/ 10174 w 10174"/>
                  <a:gd name="connsiteY5-320" fmla="*/ 5792 h 10000"/>
                  <a:gd name="connsiteX6-321" fmla="*/ 4955 w 10174"/>
                  <a:gd name="connsiteY6-322" fmla="*/ 0 h 10000"/>
                  <a:gd name="connsiteX0-323" fmla="*/ 4955 w 10174"/>
                  <a:gd name="connsiteY0-324" fmla="*/ 0 h 10000"/>
                  <a:gd name="connsiteX1-325" fmla="*/ 0 w 10174"/>
                  <a:gd name="connsiteY1-326" fmla="*/ 3157 h 10000"/>
                  <a:gd name="connsiteX2-327" fmla="*/ 4207 w 10174"/>
                  <a:gd name="connsiteY2-328" fmla="*/ 2533 h 10000"/>
                  <a:gd name="connsiteX3-329" fmla="*/ 7933 w 10174"/>
                  <a:gd name="connsiteY3-330" fmla="*/ 5374 h 10000"/>
                  <a:gd name="connsiteX4-331" fmla="*/ 8551 w 10174"/>
                  <a:gd name="connsiteY4-332" fmla="*/ 10000 h 10000"/>
                  <a:gd name="connsiteX5-333" fmla="*/ 10174 w 10174"/>
                  <a:gd name="connsiteY5-334" fmla="*/ 5792 h 10000"/>
                  <a:gd name="connsiteX6-335" fmla="*/ 4955 w 10174"/>
                  <a:gd name="connsiteY6-336" fmla="*/ 0 h 10000"/>
                  <a:gd name="connsiteX0-337" fmla="*/ 4955 w 10239"/>
                  <a:gd name="connsiteY0-338" fmla="*/ 0 h 10000"/>
                  <a:gd name="connsiteX1-339" fmla="*/ 0 w 10239"/>
                  <a:gd name="connsiteY1-340" fmla="*/ 3157 h 10000"/>
                  <a:gd name="connsiteX2-341" fmla="*/ 4207 w 10239"/>
                  <a:gd name="connsiteY2-342" fmla="*/ 2533 h 10000"/>
                  <a:gd name="connsiteX3-343" fmla="*/ 7933 w 10239"/>
                  <a:gd name="connsiteY3-344" fmla="*/ 5374 h 10000"/>
                  <a:gd name="connsiteX4-345" fmla="*/ 8551 w 10239"/>
                  <a:gd name="connsiteY4-346" fmla="*/ 10000 h 10000"/>
                  <a:gd name="connsiteX5-347" fmla="*/ 10239 w 10239"/>
                  <a:gd name="connsiteY5-348" fmla="*/ 5770 h 10000"/>
                  <a:gd name="connsiteX6-349" fmla="*/ 4955 w 10239"/>
                  <a:gd name="connsiteY6-350" fmla="*/ 0 h 10000"/>
                  <a:gd name="connsiteX0-351" fmla="*/ 4955 w 10377"/>
                  <a:gd name="connsiteY0-352" fmla="*/ 0 h 10000"/>
                  <a:gd name="connsiteX1-353" fmla="*/ 0 w 10377"/>
                  <a:gd name="connsiteY1-354" fmla="*/ 3157 h 10000"/>
                  <a:gd name="connsiteX2-355" fmla="*/ 4207 w 10377"/>
                  <a:gd name="connsiteY2-356" fmla="*/ 2533 h 10000"/>
                  <a:gd name="connsiteX3-357" fmla="*/ 7933 w 10377"/>
                  <a:gd name="connsiteY3-358" fmla="*/ 5374 h 10000"/>
                  <a:gd name="connsiteX4-359" fmla="*/ 8551 w 10377"/>
                  <a:gd name="connsiteY4-360" fmla="*/ 10000 h 10000"/>
                  <a:gd name="connsiteX5-361" fmla="*/ 10377 w 10377"/>
                  <a:gd name="connsiteY5-362" fmla="*/ 5947 h 10000"/>
                  <a:gd name="connsiteX6-363" fmla="*/ 4955 w 10377"/>
                  <a:gd name="connsiteY6-364" fmla="*/ 0 h 10000"/>
                  <a:gd name="connsiteX0-365" fmla="*/ 4955 w 10550"/>
                  <a:gd name="connsiteY0-366" fmla="*/ 0 h 10000"/>
                  <a:gd name="connsiteX1-367" fmla="*/ 0 w 10550"/>
                  <a:gd name="connsiteY1-368" fmla="*/ 3157 h 10000"/>
                  <a:gd name="connsiteX2-369" fmla="*/ 4207 w 10550"/>
                  <a:gd name="connsiteY2-370" fmla="*/ 2533 h 10000"/>
                  <a:gd name="connsiteX3-371" fmla="*/ 7933 w 10550"/>
                  <a:gd name="connsiteY3-372" fmla="*/ 5374 h 10000"/>
                  <a:gd name="connsiteX4-373" fmla="*/ 8551 w 10550"/>
                  <a:gd name="connsiteY4-374" fmla="*/ 10000 h 10000"/>
                  <a:gd name="connsiteX5-375" fmla="*/ 10550 w 10550"/>
                  <a:gd name="connsiteY5-376" fmla="*/ 5912 h 10000"/>
                  <a:gd name="connsiteX6-377" fmla="*/ 4955 w 10550"/>
                  <a:gd name="connsiteY6-378" fmla="*/ 0 h 10000"/>
                  <a:gd name="connsiteX0-379" fmla="*/ 4955 w 10446"/>
                  <a:gd name="connsiteY0-380" fmla="*/ 0 h 10000"/>
                  <a:gd name="connsiteX1-381" fmla="*/ 0 w 10446"/>
                  <a:gd name="connsiteY1-382" fmla="*/ 3157 h 10000"/>
                  <a:gd name="connsiteX2-383" fmla="*/ 4207 w 10446"/>
                  <a:gd name="connsiteY2-384" fmla="*/ 2533 h 10000"/>
                  <a:gd name="connsiteX3-385" fmla="*/ 7933 w 10446"/>
                  <a:gd name="connsiteY3-386" fmla="*/ 5374 h 10000"/>
                  <a:gd name="connsiteX4-387" fmla="*/ 8551 w 10446"/>
                  <a:gd name="connsiteY4-388" fmla="*/ 10000 h 10000"/>
                  <a:gd name="connsiteX5-389" fmla="*/ 10446 w 10446"/>
                  <a:gd name="connsiteY5-390" fmla="*/ 5877 h 10000"/>
                  <a:gd name="connsiteX6-391" fmla="*/ 4955 w 10446"/>
                  <a:gd name="connsiteY6-392" fmla="*/ 0 h 10000"/>
                  <a:gd name="connsiteX0-393" fmla="*/ 4955 w 10584"/>
                  <a:gd name="connsiteY0-394" fmla="*/ 0 h 10000"/>
                  <a:gd name="connsiteX1-395" fmla="*/ 0 w 10584"/>
                  <a:gd name="connsiteY1-396" fmla="*/ 3157 h 10000"/>
                  <a:gd name="connsiteX2-397" fmla="*/ 4207 w 10584"/>
                  <a:gd name="connsiteY2-398" fmla="*/ 2533 h 10000"/>
                  <a:gd name="connsiteX3-399" fmla="*/ 7933 w 10584"/>
                  <a:gd name="connsiteY3-400" fmla="*/ 5374 h 10000"/>
                  <a:gd name="connsiteX4-401" fmla="*/ 8551 w 10584"/>
                  <a:gd name="connsiteY4-402" fmla="*/ 10000 h 10000"/>
                  <a:gd name="connsiteX5-403" fmla="*/ 10584 w 10584"/>
                  <a:gd name="connsiteY5-404" fmla="*/ 5877 h 10000"/>
                  <a:gd name="connsiteX6-405" fmla="*/ 4955 w 10584"/>
                  <a:gd name="connsiteY6-406" fmla="*/ 0 h 10000"/>
                  <a:gd name="connsiteX0-407" fmla="*/ 4955 w 10584"/>
                  <a:gd name="connsiteY0-408" fmla="*/ 0 h 10000"/>
                  <a:gd name="connsiteX1-409" fmla="*/ 0 w 10584"/>
                  <a:gd name="connsiteY1-410" fmla="*/ 3157 h 10000"/>
                  <a:gd name="connsiteX2-411" fmla="*/ 4121 w 10584"/>
                  <a:gd name="connsiteY2-412" fmla="*/ 2533 h 10000"/>
                  <a:gd name="connsiteX3-413" fmla="*/ 7933 w 10584"/>
                  <a:gd name="connsiteY3-414" fmla="*/ 5374 h 10000"/>
                  <a:gd name="connsiteX4-415" fmla="*/ 8551 w 10584"/>
                  <a:gd name="connsiteY4-416" fmla="*/ 10000 h 10000"/>
                  <a:gd name="connsiteX5-417" fmla="*/ 10584 w 10584"/>
                  <a:gd name="connsiteY5-418" fmla="*/ 5877 h 10000"/>
                  <a:gd name="connsiteX6-419" fmla="*/ 4955 w 10584"/>
                  <a:gd name="connsiteY6-420" fmla="*/ 0 h 10000"/>
                  <a:gd name="connsiteX0-421" fmla="*/ 4955 w 10584"/>
                  <a:gd name="connsiteY0-422" fmla="*/ 0 h 10000"/>
                  <a:gd name="connsiteX1-423" fmla="*/ 0 w 10584"/>
                  <a:gd name="connsiteY1-424" fmla="*/ 3157 h 10000"/>
                  <a:gd name="connsiteX2-425" fmla="*/ 4121 w 10584"/>
                  <a:gd name="connsiteY2-426" fmla="*/ 2533 h 10000"/>
                  <a:gd name="connsiteX3-427" fmla="*/ 7933 w 10584"/>
                  <a:gd name="connsiteY3-428" fmla="*/ 5374 h 10000"/>
                  <a:gd name="connsiteX4-429" fmla="*/ 8551 w 10584"/>
                  <a:gd name="connsiteY4-430" fmla="*/ 10000 h 10000"/>
                  <a:gd name="connsiteX5-431" fmla="*/ 10584 w 10584"/>
                  <a:gd name="connsiteY5-432" fmla="*/ 5877 h 10000"/>
                  <a:gd name="connsiteX6-433" fmla="*/ 4955 w 10584"/>
                  <a:gd name="connsiteY6-434" fmla="*/ 0 h 10000"/>
                  <a:gd name="connsiteX0-435" fmla="*/ 4955 w 10584"/>
                  <a:gd name="connsiteY0-436" fmla="*/ 0 h 10000"/>
                  <a:gd name="connsiteX1-437" fmla="*/ 0 w 10584"/>
                  <a:gd name="connsiteY1-438" fmla="*/ 3157 h 10000"/>
                  <a:gd name="connsiteX2-439" fmla="*/ 4121 w 10584"/>
                  <a:gd name="connsiteY2-440" fmla="*/ 2533 h 10000"/>
                  <a:gd name="connsiteX3-441" fmla="*/ 7933 w 10584"/>
                  <a:gd name="connsiteY3-442" fmla="*/ 5374 h 10000"/>
                  <a:gd name="connsiteX4-443" fmla="*/ 8551 w 10584"/>
                  <a:gd name="connsiteY4-444" fmla="*/ 10000 h 10000"/>
                  <a:gd name="connsiteX5-445" fmla="*/ 10584 w 10584"/>
                  <a:gd name="connsiteY5-446" fmla="*/ 5877 h 10000"/>
                  <a:gd name="connsiteX6-447" fmla="*/ 4955 w 10584"/>
                  <a:gd name="connsiteY6-448" fmla="*/ 0 h 10000"/>
                  <a:gd name="connsiteX0-449" fmla="*/ 4955 w 10584"/>
                  <a:gd name="connsiteY0-450" fmla="*/ 0 h 10000"/>
                  <a:gd name="connsiteX1-451" fmla="*/ 0 w 10584"/>
                  <a:gd name="connsiteY1-452" fmla="*/ 3157 h 10000"/>
                  <a:gd name="connsiteX2-453" fmla="*/ 4121 w 10584"/>
                  <a:gd name="connsiteY2-454" fmla="*/ 2533 h 10000"/>
                  <a:gd name="connsiteX3-455" fmla="*/ 7933 w 10584"/>
                  <a:gd name="connsiteY3-456" fmla="*/ 5374 h 10000"/>
                  <a:gd name="connsiteX4-457" fmla="*/ 8551 w 10584"/>
                  <a:gd name="connsiteY4-458" fmla="*/ 10000 h 10000"/>
                  <a:gd name="connsiteX5-459" fmla="*/ 10584 w 10584"/>
                  <a:gd name="connsiteY5-460" fmla="*/ 5877 h 10000"/>
                  <a:gd name="connsiteX6-461" fmla="*/ 4955 w 10584"/>
                  <a:gd name="connsiteY6-462" fmla="*/ 0 h 10000"/>
                  <a:gd name="connsiteX0-463" fmla="*/ 4955 w 10584"/>
                  <a:gd name="connsiteY0-464" fmla="*/ 0 h 10000"/>
                  <a:gd name="connsiteX1-465" fmla="*/ 0 w 10584"/>
                  <a:gd name="connsiteY1-466" fmla="*/ 3157 h 10000"/>
                  <a:gd name="connsiteX2-467" fmla="*/ 4121 w 10584"/>
                  <a:gd name="connsiteY2-468" fmla="*/ 2533 h 10000"/>
                  <a:gd name="connsiteX3-469" fmla="*/ 7933 w 10584"/>
                  <a:gd name="connsiteY3-470" fmla="*/ 5374 h 10000"/>
                  <a:gd name="connsiteX4-471" fmla="*/ 8551 w 10584"/>
                  <a:gd name="connsiteY4-472" fmla="*/ 10000 h 10000"/>
                  <a:gd name="connsiteX5-473" fmla="*/ 10584 w 10584"/>
                  <a:gd name="connsiteY5-474" fmla="*/ 5877 h 10000"/>
                  <a:gd name="connsiteX6-475" fmla="*/ 4955 w 10584"/>
                  <a:gd name="connsiteY6-476" fmla="*/ 0 h 10000"/>
                  <a:gd name="connsiteX0-477" fmla="*/ 4955 w 10584"/>
                  <a:gd name="connsiteY0-478" fmla="*/ 0 h 10000"/>
                  <a:gd name="connsiteX1-479" fmla="*/ 0 w 10584"/>
                  <a:gd name="connsiteY1-480" fmla="*/ 3157 h 10000"/>
                  <a:gd name="connsiteX2-481" fmla="*/ 4121 w 10584"/>
                  <a:gd name="connsiteY2-482" fmla="*/ 2533 h 10000"/>
                  <a:gd name="connsiteX3-483" fmla="*/ 7933 w 10584"/>
                  <a:gd name="connsiteY3-484" fmla="*/ 5374 h 10000"/>
                  <a:gd name="connsiteX4-485" fmla="*/ 8551 w 10584"/>
                  <a:gd name="connsiteY4-486" fmla="*/ 10000 h 10000"/>
                  <a:gd name="connsiteX5-487" fmla="*/ 10584 w 10584"/>
                  <a:gd name="connsiteY5-488" fmla="*/ 5877 h 10000"/>
                  <a:gd name="connsiteX6-489" fmla="*/ 4955 w 10584"/>
                  <a:gd name="connsiteY6-490" fmla="*/ 0 h 10000"/>
                  <a:gd name="connsiteX0-491" fmla="*/ 5009 w 10638"/>
                  <a:gd name="connsiteY0-492" fmla="*/ 0 h 10000"/>
                  <a:gd name="connsiteX1-493" fmla="*/ 0 w 10638"/>
                  <a:gd name="connsiteY1-494" fmla="*/ 3223 h 10000"/>
                  <a:gd name="connsiteX2-495" fmla="*/ 4175 w 10638"/>
                  <a:gd name="connsiteY2-496" fmla="*/ 2533 h 10000"/>
                  <a:gd name="connsiteX3-497" fmla="*/ 7987 w 10638"/>
                  <a:gd name="connsiteY3-498" fmla="*/ 5374 h 10000"/>
                  <a:gd name="connsiteX4-499" fmla="*/ 8605 w 10638"/>
                  <a:gd name="connsiteY4-500" fmla="*/ 10000 h 10000"/>
                  <a:gd name="connsiteX5-501" fmla="*/ 10638 w 10638"/>
                  <a:gd name="connsiteY5-502" fmla="*/ 5877 h 10000"/>
                  <a:gd name="connsiteX6-503" fmla="*/ 5009 w 10638"/>
                  <a:gd name="connsiteY6-504" fmla="*/ 0 h 10000"/>
                  <a:gd name="connsiteX0-505" fmla="*/ 5009 w 10638"/>
                  <a:gd name="connsiteY0-506" fmla="*/ 0 h 10000"/>
                  <a:gd name="connsiteX1-507" fmla="*/ 0 w 10638"/>
                  <a:gd name="connsiteY1-508" fmla="*/ 3223 h 10000"/>
                  <a:gd name="connsiteX2-509" fmla="*/ 4197 w 10638"/>
                  <a:gd name="connsiteY2-510" fmla="*/ 2544 h 10000"/>
                  <a:gd name="connsiteX3-511" fmla="*/ 7987 w 10638"/>
                  <a:gd name="connsiteY3-512" fmla="*/ 5374 h 10000"/>
                  <a:gd name="connsiteX4-513" fmla="*/ 8605 w 10638"/>
                  <a:gd name="connsiteY4-514" fmla="*/ 10000 h 10000"/>
                  <a:gd name="connsiteX5-515" fmla="*/ 10638 w 10638"/>
                  <a:gd name="connsiteY5-516" fmla="*/ 5877 h 10000"/>
                  <a:gd name="connsiteX6-517" fmla="*/ 5009 w 10638"/>
                  <a:gd name="connsiteY6-518" fmla="*/ 0 h 10000"/>
                  <a:gd name="connsiteX0-519" fmla="*/ 5009 w 10638"/>
                  <a:gd name="connsiteY0-520" fmla="*/ 0 h 10000"/>
                  <a:gd name="connsiteX1-521" fmla="*/ 0 w 10638"/>
                  <a:gd name="connsiteY1-522" fmla="*/ 3223 h 10000"/>
                  <a:gd name="connsiteX2-523" fmla="*/ 4165 w 10638"/>
                  <a:gd name="connsiteY2-524" fmla="*/ 2544 h 10000"/>
                  <a:gd name="connsiteX3-525" fmla="*/ 7987 w 10638"/>
                  <a:gd name="connsiteY3-526" fmla="*/ 5374 h 10000"/>
                  <a:gd name="connsiteX4-527" fmla="*/ 8605 w 10638"/>
                  <a:gd name="connsiteY4-528" fmla="*/ 10000 h 10000"/>
                  <a:gd name="connsiteX5-529" fmla="*/ 10638 w 10638"/>
                  <a:gd name="connsiteY5-530" fmla="*/ 5877 h 10000"/>
                  <a:gd name="connsiteX6-531" fmla="*/ 5009 w 10638"/>
                  <a:gd name="connsiteY6-532" fmla="*/ 0 h 10000"/>
                  <a:gd name="connsiteX0-533" fmla="*/ 5009 w 10638"/>
                  <a:gd name="connsiteY0-534" fmla="*/ 0 h 10000"/>
                  <a:gd name="connsiteX1-535" fmla="*/ 0 w 10638"/>
                  <a:gd name="connsiteY1-536" fmla="*/ 3223 h 10000"/>
                  <a:gd name="connsiteX2-537" fmla="*/ 4165 w 10638"/>
                  <a:gd name="connsiteY2-538" fmla="*/ 2544 h 10000"/>
                  <a:gd name="connsiteX3-539" fmla="*/ 7987 w 10638"/>
                  <a:gd name="connsiteY3-540" fmla="*/ 5374 h 10000"/>
                  <a:gd name="connsiteX4-541" fmla="*/ 8605 w 10638"/>
                  <a:gd name="connsiteY4-542" fmla="*/ 10000 h 10000"/>
                  <a:gd name="connsiteX5-543" fmla="*/ 10638 w 10638"/>
                  <a:gd name="connsiteY5-544" fmla="*/ 5877 h 10000"/>
                  <a:gd name="connsiteX6-545" fmla="*/ 5009 w 10638"/>
                  <a:gd name="connsiteY6-546" fmla="*/ 0 h 10000"/>
                  <a:gd name="connsiteX0-547" fmla="*/ 5009 w 10638"/>
                  <a:gd name="connsiteY0-548" fmla="*/ 0 h 10000"/>
                  <a:gd name="connsiteX1-549" fmla="*/ 0 w 10638"/>
                  <a:gd name="connsiteY1-550" fmla="*/ 3223 h 10000"/>
                  <a:gd name="connsiteX2-551" fmla="*/ 4165 w 10638"/>
                  <a:gd name="connsiteY2-552" fmla="*/ 2544 h 10000"/>
                  <a:gd name="connsiteX3-553" fmla="*/ 7987 w 10638"/>
                  <a:gd name="connsiteY3-554" fmla="*/ 5374 h 10000"/>
                  <a:gd name="connsiteX4-555" fmla="*/ 8605 w 10638"/>
                  <a:gd name="connsiteY4-556" fmla="*/ 10000 h 10000"/>
                  <a:gd name="connsiteX5-557" fmla="*/ 10638 w 10638"/>
                  <a:gd name="connsiteY5-558" fmla="*/ 5877 h 10000"/>
                  <a:gd name="connsiteX6-559" fmla="*/ 5009 w 10638"/>
                  <a:gd name="connsiteY6-560" fmla="*/ 0 h 10000"/>
                  <a:gd name="connsiteX0-561" fmla="*/ 5009 w 10638"/>
                  <a:gd name="connsiteY0-562" fmla="*/ 0 h 10000"/>
                  <a:gd name="connsiteX1-563" fmla="*/ 0 w 10638"/>
                  <a:gd name="connsiteY1-564" fmla="*/ 3223 h 10000"/>
                  <a:gd name="connsiteX2-565" fmla="*/ 4165 w 10638"/>
                  <a:gd name="connsiteY2-566" fmla="*/ 2544 h 10000"/>
                  <a:gd name="connsiteX3-567" fmla="*/ 7965 w 10638"/>
                  <a:gd name="connsiteY3-568" fmla="*/ 5396 h 10000"/>
                  <a:gd name="connsiteX4-569" fmla="*/ 8605 w 10638"/>
                  <a:gd name="connsiteY4-570" fmla="*/ 10000 h 10000"/>
                  <a:gd name="connsiteX5-571" fmla="*/ 10638 w 10638"/>
                  <a:gd name="connsiteY5-572" fmla="*/ 5877 h 10000"/>
                  <a:gd name="connsiteX6-573" fmla="*/ 5009 w 10638"/>
                  <a:gd name="connsiteY6-574" fmla="*/ 0 h 10000"/>
                  <a:gd name="connsiteX0-575" fmla="*/ 5009 w 10638"/>
                  <a:gd name="connsiteY0-576" fmla="*/ 0 h 10000"/>
                  <a:gd name="connsiteX1-577" fmla="*/ 0 w 10638"/>
                  <a:gd name="connsiteY1-578" fmla="*/ 3223 h 10000"/>
                  <a:gd name="connsiteX2-579" fmla="*/ 4165 w 10638"/>
                  <a:gd name="connsiteY2-580" fmla="*/ 2544 h 10000"/>
                  <a:gd name="connsiteX3-581" fmla="*/ 7965 w 10638"/>
                  <a:gd name="connsiteY3-582" fmla="*/ 5396 h 10000"/>
                  <a:gd name="connsiteX4-583" fmla="*/ 8605 w 10638"/>
                  <a:gd name="connsiteY4-584" fmla="*/ 10000 h 10000"/>
                  <a:gd name="connsiteX5-585" fmla="*/ 10638 w 10638"/>
                  <a:gd name="connsiteY5-586" fmla="*/ 5877 h 10000"/>
                  <a:gd name="connsiteX6-587" fmla="*/ 5009 w 10638"/>
                  <a:gd name="connsiteY6-588" fmla="*/ 0 h 10000"/>
                  <a:gd name="connsiteX0-589" fmla="*/ 5009 w 10638"/>
                  <a:gd name="connsiteY0-590" fmla="*/ 0 h 10000"/>
                  <a:gd name="connsiteX1-591" fmla="*/ 0 w 10638"/>
                  <a:gd name="connsiteY1-592" fmla="*/ 3223 h 10000"/>
                  <a:gd name="connsiteX2-593" fmla="*/ 4165 w 10638"/>
                  <a:gd name="connsiteY2-594" fmla="*/ 2544 h 10000"/>
                  <a:gd name="connsiteX3-595" fmla="*/ 7965 w 10638"/>
                  <a:gd name="connsiteY3-596" fmla="*/ 5396 h 10000"/>
                  <a:gd name="connsiteX4-597" fmla="*/ 8605 w 10638"/>
                  <a:gd name="connsiteY4-598" fmla="*/ 10000 h 10000"/>
                  <a:gd name="connsiteX5-599" fmla="*/ 10638 w 10638"/>
                  <a:gd name="connsiteY5-600" fmla="*/ 5877 h 10000"/>
                  <a:gd name="connsiteX6-601" fmla="*/ 5009 w 10638"/>
                  <a:gd name="connsiteY6-602" fmla="*/ 0 h 10000"/>
                  <a:gd name="connsiteX0-603" fmla="*/ 5009 w 10638"/>
                  <a:gd name="connsiteY0-604" fmla="*/ 0 h 10000"/>
                  <a:gd name="connsiteX1-605" fmla="*/ 0 w 10638"/>
                  <a:gd name="connsiteY1-606" fmla="*/ 3223 h 10000"/>
                  <a:gd name="connsiteX2-607" fmla="*/ 4165 w 10638"/>
                  <a:gd name="connsiteY2-608" fmla="*/ 2544 h 10000"/>
                  <a:gd name="connsiteX3-609" fmla="*/ 7965 w 10638"/>
                  <a:gd name="connsiteY3-610" fmla="*/ 5396 h 10000"/>
                  <a:gd name="connsiteX4-611" fmla="*/ 8605 w 10638"/>
                  <a:gd name="connsiteY4-612" fmla="*/ 10000 h 10000"/>
                  <a:gd name="connsiteX5-613" fmla="*/ 10638 w 10638"/>
                  <a:gd name="connsiteY5-614" fmla="*/ 5877 h 10000"/>
                  <a:gd name="connsiteX6-615" fmla="*/ 5009 w 10638"/>
                  <a:gd name="connsiteY6-616" fmla="*/ 0 h 10000"/>
                  <a:gd name="connsiteX0-617" fmla="*/ 5009 w 10638"/>
                  <a:gd name="connsiteY0-618" fmla="*/ 0 h 10000"/>
                  <a:gd name="connsiteX1-619" fmla="*/ 0 w 10638"/>
                  <a:gd name="connsiteY1-620" fmla="*/ 3223 h 10000"/>
                  <a:gd name="connsiteX2-621" fmla="*/ 4165 w 10638"/>
                  <a:gd name="connsiteY2-622" fmla="*/ 2544 h 10000"/>
                  <a:gd name="connsiteX3-623" fmla="*/ 7965 w 10638"/>
                  <a:gd name="connsiteY3-624" fmla="*/ 5396 h 10000"/>
                  <a:gd name="connsiteX4-625" fmla="*/ 8605 w 10638"/>
                  <a:gd name="connsiteY4-626" fmla="*/ 10000 h 10000"/>
                  <a:gd name="connsiteX5-627" fmla="*/ 10638 w 10638"/>
                  <a:gd name="connsiteY5-628" fmla="*/ 5877 h 10000"/>
                  <a:gd name="connsiteX6-629" fmla="*/ 5009 w 10638"/>
                  <a:gd name="connsiteY6-630" fmla="*/ 0 h 10000"/>
                  <a:gd name="connsiteX0-631" fmla="*/ 5009 w 10638"/>
                  <a:gd name="connsiteY0-632" fmla="*/ 0 h 10000"/>
                  <a:gd name="connsiteX1-633" fmla="*/ 0 w 10638"/>
                  <a:gd name="connsiteY1-634" fmla="*/ 3223 h 10000"/>
                  <a:gd name="connsiteX2-635" fmla="*/ 4165 w 10638"/>
                  <a:gd name="connsiteY2-636" fmla="*/ 2544 h 10000"/>
                  <a:gd name="connsiteX3-637" fmla="*/ 7965 w 10638"/>
                  <a:gd name="connsiteY3-638" fmla="*/ 5396 h 10000"/>
                  <a:gd name="connsiteX4-639" fmla="*/ 8605 w 10638"/>
                  <a:gd name="connsiteY4-640" fmla="*/ 10000 h 10000"/>
                  <a:gd name="connsiteX5-641" fmla="*/ 10638 w 10638"/>
                  <a:gd name="connsiteY5-642" fmla="*/ 5877 h 10000"/>
                  <a:gd name="connsiteX6-643" fmla="*/ 5009 w 10638"/>
                  <a:gd name="connsiteY6-644" fmla="*/ 0 h 10000"/>
                  <a:gd name="connsiteX0-645" fmla="*/ 5009 w 10638"/>
                  <a:gd name="connsiteY0-646" fmla="*/ 0 h 10000"/>
                  <a:gd name="connsiteX1-647" fmla="*/ 0 w 10638"/>
                  <a:gd name="connsiteY1-648" fmla="*/ 3223 h 10000"/>
                  <a:gd name="connsiteX2-649" fmla="*/ 4165 w 10638"/>
                  <a:gd name="connsiteY2-650" fmla="*/ 2544 h 10000"/>
                  <a:gd name="connsiteX3-651" fmla="*/ 7965 w 10638"/>
                  <a:gd name="connsiteY3-652" fmla="*/ 5396 h 10000"/>
                  <a:gd name="connsiteX4-653" fmla="*/ 8605 w 10638"/>
                  <a:gd name="connsiteY4-654" fmla="*/ 10000 h 10000"/>
                  <a:gd name="connsiteX5-655" fmla="*/ 10638 w 10638"/>
                  <a:gd name="connsiteY5-656" fmla="*/ 5877 h 10000"/>
                  <a:gd name="connsiteX6-657" fmla="*/ 5009 w 10638"/>
                  <a:gd name="connsiteY6-658" fmla="*/ 0 h 10000"/>
                  <a:gd name="connsiteX0-659" fmla="*/ 5009 w 10638"/>
                  <a:gd name="connsiteY0-660" fmla="*/ 0 h 10000"/>
                  <a:gd name="connsiteX1-661" fmla="*/ 0 w 10638"/>
                  <a:gd name="connsiteY1-662" fmla="*/ 3223 h 10000"/>
                  <a:gd name="connsiteX2-663" fmla="*/ 4165 w 10638"/>
                  <a:gd name="connsiteY2-664" fmla="*/ 2544 h 10000"/>
                  <a:gd name="connsiteX3-665" fmla="*/ 7965 w 10638"/>
                  <a:gd name="connsiteY3-666" fmla="*/ 5396 h 10000"/>
                  <a:gd name="connsiteX4-667" fmla="*/ 8605 w 10638"/>
                  <a:gd name="connsiteY4-668" fmla="*/ 10000 h 10000"/>
                  <a:gd name="connsiteX5-669" fmla="*/ 10638 w 10638"/>
                  <a:gd name="connsiteY5-670" fmla="*/ 5877 h 10000"/>
                  <a:gd name="connsiteX6-671" fmla="*/ 5009 w 10638"/>
                  <a:gd name="connsiteY6-672" fmla="*/ 0 h 10000"/>
                  <a:gd name="connsiteX0-673" fmla="*/ 5009 w 10638"/>
                  <a:gd name="connsiteY0-674" fmla="*/ 0 h 10000"/>
                  <a:gd name="connsiteX1-675" fmla="*/ 0 w 10638"/>
                  <a:gd name="connsiteY1-676" fmla="*/ 3223 h 10000"/>
                  <a:gd name="connsiteX2-677" fmla="*/ 4165 w 10638"/>
                  <a:gd name="connsiteY2-678" fmla="*/ 2544 h 10000"/>
                  <a:gd name="connsiteX3-679" fmla="*/ 7965 w 10638"/>
                  <a:gd name="connsiteY3-680" fmla="*/ 5396 h 10000"/>
                  <a:gd name="connsiteX4-681" fmla="*/ 8605 w 10638"/>
                  <a:gd name="connsiteY4-682" fmla="*/ 10000 h 10000"/>
                  <a:gd name="connsiteX5-683" fmla="*/ 10638 w 10638"/>
                  <a:gd name="connsiteY5-684" fmla="*/ 5877 h 10000"/>
                  <a:gd name="connsiteX6-685" fmla="*/ 5009 w 10638"/>
                  <a:gd name="connsiteY6-686" fmla="*/ 0 h 10000"/>
                  <a:gd name="connsiteX0-687" fmla="*/ 5009 w 10638"/>
                  <a:gd name="connsiteY0-688" fmla="*/ 0 h 10000"/>
                  <a:gd name="connsiteX1-689" fmla="*/ 0 w 10638"/>
                  <a:gd name="connsiteY1-690" fmla="*/ 3223 h 10000"/>
                  <a:gd name="connsiteX2-691" fmla="*/ 4165 w 10638"/>
                  <a:gd name="connsiteY2-692" fmla="*/ 2544 h 10000"/>
                  <a:gd name="connsiteX3-693" fmla="*/ 7965 w 10638"/>
                  <a:gd name="connsiteY3-694" fmla="*/ 5396 h 10000"/>
                  <a:gd name="connsiteX4-695" fmla="*/ 8605 w 10638"/>
                  <a:gd name="connsiteY4-696" fmla="*/ 10000 h 10000"/>
                  <a:gd name="connsiteX5-697" fmla="*/ 10638 w 10638"/>
                  <a:gd name="connsiteY5-698" fmla="*/ 5877 h 10000"/>
                  <a:gd name="connsiteX6-699" fmla="*/ 5009 w 10638"/>
                  <a:gd name="connsiteY6-700" fmla="*/ 0 h 10000"/>
                  <a:gd name="connsiteX0-701" fmla="*/ 5009 w 10638"/>
                  <a:gd name="connsiteY0-702" fmla="*/ 0 h 10000"/>
                  <a:gd name="connsiteX1-703" fmla="*/ 0 w 10638"/>
                  <a:gd name="connsiteY1-704" fmla="*/ 3223 h 10000"/>
                  <a:gd name="connsiteX2-705" fmla="*/ 4165 w 10638"/>
                  <a:gd name="connsiteY2-706" fmla="*/ 2544 h 10000"/>
                  <a:gd name="connsiteX3-707" fmla="*/ 7965 w 10638"/>
                  <a:gd name="connsiteY3-708" fmla="*/ 5396 h 10000"/>
                  <a:gd name="connsiteX4-709" fmla="*/ 8605 w 10638"/>
                  <a:gd name="connsiteY4-710" fmla="*/ 10000 h 10000"/>
                  <a:gd name="connsiteX5-711" fmla="*/ 10638 w 10638"/>
                  <a:gd name="connsiteY5-712" fmla="*/ 5877 h 10000"/>
                  <a:gd name="connsiteX6-713" fmla="*/ 5009 w 10638"/>
                  <a:gd name="connsiteY6-714" fmla="*/ 0 h 10000"/>
                  <a:gd name="connsiteX0-715" fmla="*/ 5009 w 10638"/>
                  <a:gd name="connsiteY0-716" fmla="*/ 0 h 10000"/>
                  <a:gd name="connsiteX1-717" fmla="*/ 0 w 10638"/>
                  <a:gd name="connsiteY1-718" fmla="*/ 3223 h 10000"/>
                  <a:gd name="connsiteX2-719" fmla="*/ 4165 w 10638"/>
                  <a:gd name="connsiteY2-720" fmla="*/ 2544 h 10000"/>
                  <a:gd name="connsiteX3-721" fmla="*/ 7965 w 10638"/>
                  <a:gd name="connsiteY3-722" fmla="*/ 5396 h 10000"/>
                  <a:gd name="connsiteX4-723" fmla="*/ 8605 w 10638"/>
                  <a:gd name="connsiteY4-724" fmla="*/ 10000 h 10000"/>
                  <a:gd name="connsiteX5-725" fmla="*/ 10638 w 10638"/>
                  <a:gd name="connsiteY5-726" fmla="*/ 5877 h 10000"/>
                  <a:gd name="connsiteX6-727" fmla="*/ 5009 w 10638"/>
                  <a:gd name="connsiteY6-728" fmla="*/ 0 h 10000"/>
                  <a:gd name="connsiteX0-729" fmla="*/ 5009 w 10638"/>
                  <a:gd name="connsiteY0-730" fmla="*/ 0 h 10000"/>
                  <a:gd name="connsiteX1-731" fmla="*/ 0 w 10638"/>
                  <a:gd name="connsiteY1-732" fmla="*/ 3223 h 10000"/>
                  <a:gd name="connsiteX2-733" fmla="*/ 4165 w 10638"/>
                  <a:gd name="connsiteY2-734" fmla="*/ 2544 h 10000"/>
                  <a:gd name="connsiteX3-735" fmla="*/ 7965 w 10638"/>
                  <a:gd name="connsiteY3-736" fmla="*/ 5396 h 10000"/>
                  <a:gd name="connsiteX4-737" fmla="*/ 8605 w 10638"/>
                  <a:gd name="connsiteY4-738" fmla="*/ 10000 h 10000"/>
                  <a:gd name="connsiteX5-739" fmla="*/ 10638 w 10638"/>
                  <a:gd name="connsiteY5-740" fmla="*/ 5877 h 10000"/>
                  <a:gd name="connsiteX6-741" fmla="*/ 5009 w 10638"/>
                  <a:gd name="connsiteY6-742" fmla="*/ 0 h 10000"/>
                  <a:gd name="connsiteX0-743" fmla="*/ 5009 w 10638"/>
                  <a:gd name="connsiteY0-744" fmla="*/ 0 h 10000"/>
                  <a:gd name="connsiteX1-745" fmla="*/ 0 w 10638"/>
                  <a:gd name="connsiteY1-746" fmla="*/ 3223 h 10000"/>
                  <a:gd name="connsiteX2-747" fmla="*/ 4165 w 10638"/>
                  <a:gd name="connsiteY2-748" fmla="*/ 2544 h 10000"/>
                  <a:gd name="connsiteX3-749" fmla="*/ 7965 w 10638"/>
                  <a:gd name="connsiteY3-750" fmla="*/ 5396 h 10000"/>
                  <a:gd name="connsiteX4-751" fmla="*/ 8605 w 10638"/>
                  <a:gd name="connsiteY4-752" fmla="*/ 10000 h 10000"/>
                  <a:gd name="connsiteX5-753" fmla="*/ 10638 w 10638"/>
                  <a:gd name="connsiteY5-754" fmla="*/ 5877 h 10000"/>
                  <a:gd name="connsiteX6-755" fmla="*/ 5009 w 10638"/>
                  <a:gd name="connsiteY6-756" fmla="*/ 0 h 10000"/>
                  <a:gd name="connsiteX0-757" fmla="*/ 5009 w 10638"/>
                  <a:gd name="connsiteY0-758" fmla="*/ 0 h 10000"/>
                  <a:gd name="connsiteX1-759" fmla="*/ 0 w 10638"/>
                  <a:gd name="connsiteY1-760" fmla="*/ 3223 h 10000"/>
                  <a:gd name="connsiteX2-761" fmla="*/ 4165 w 10638"/>
                  <a:gd name="connsiteY2-762" fmla="*/ 2544 h 10000"/>
                  <a:gd name="connsiteX3-763" fmla="*/ 7965 w 10638"/>
                  <a:gd name="connsiteY3-764" fmla="*/ 5396 h 10000"/>
                  <a:gd name="connsiteX4-765" fmla="*/ 8605 w 10638"/>
                  <a:gd name="connsiteY4-766" fmla="*/ 10000 h 10000"/>
                  <a:gd name="connsiteX5-767" fmla="*/ 10638 w 10638"/>
                  <a:gd name="connsiteY5-768" fmla="*/ 5877 h 10000"/>
                  <a:gd name="connsiteX6-769" fmla="*/ 5009 w 10638"/>
                  <a:gd name="connsiteY6-770" fmla="*/ 0 h 10000"/>
                  <a:gd name="connsiteX0-771" fmla="*/ 5009 w 10638"/>
                  <a:gd name="connsiteY0-772" fmla="*/ 0 h 10000"/>
                  <a:gd name="connsiteX1-773" fmla="*/ 0 w 10638"/>
                  <a:gd name="connsiteY1-774" fmla="*/ 3223 h 10000"/>
                  <a:gd name="connsiteX2-775" fmla="*/ 4100 w 10638"/>
                  <a:gd name="connsiteY2-776" fmla="*/ 2544 h 10000"/>
                  <a:gd name="connsiteX3-777" fmla="*/ 7965 w 10638"/>
                  <a:gd name="connsiteY3-778" fmla="*/ 5396 h 10000"/>
                  <a:gd name="connsiteX4-779" fmla="*/ 8605 w 10638"/>
                  <a:gd name="connsiteY4-780" fmla="*/ 10000 h 10000"/>
                  <a:gd name="connsiteX5-781" fmla="*/ 10638 w 10638"/>
                  <a:gd name="connsiteY5-782" fmla="*/ 5877 h 10000"/>
                  <a:gd name="connsiteX6-783" fmla="*/ 5009 w 10638"/>
                  <a:gd name="connsiteY6-784" fmla="*/ 0 h 10000"/>
                  <a:gd name="connsiteX0-785" fmla="*/ 5009 w 10638"/>
                  <a:gd name="connsiteY0-786" fmla="*/ 0 h 10000"/>
                  <a:gd name="connsiteX1-787" fmla="*/ 0 w 10638"/>
                  <a:gd name="connsiteY1-788" fmla="*/ 3223 h 10000"/>
                  <a:gd name="connsiteX2-789" fmla="*/ 4100 w 10638"/>
                  <a:gd name="connsiteY2-790" fmla="*/ 2544 h 10000"/>
                  <a:gd name="connsiteX3-791" fmla="*/ 7965 w 10638"/>
                  <a:gd name="connsiteY3-792" fmla="*/ 5396 h 10000"/>
                  <a:gd name="connsiteX4-793" fmla="*/ 8605 w 10638"/>
                  <a:gd name="connsiteY4-794" fmla="*/ 10000 h 10000"/>
                  <a:gd name="connsiteX5-795" fmla="*/ 10638 w 10638"/>
                  <a:gd name="connsiteY5-796" fmla="*/ 5877 h 10000"/>
                  <a:gd name="connsiteX6-797" fmla="*/ 5009 w 10638"/>
                  <a:gd name="connsiteY6-798" fmla="*/ 0 h 10000"/>
                  <a:gd name="connsiteX0-799" fmla="*/ 5009 w 10638"/>
                  <a:gd name="connsiteY0-800" fmla="*/ 0 h 10000"/>
                  <a:gd name="connsiteX1-801" fmla="*/ 0 w 10638"/>
                  <a:gd name="connsiteY1-802" fmla="*/ 3223 h 10000"/>
                  <a:gd name="connsiteX2-803" fmla="*/ 4100 w 10638"/>
                  <a:gd name="connsiteY2-804" fmla="*/ 2544 h 10000"/>
                  <a:gd name="connsiteX3-805" fmla="*/ 7965 w 10638"/>
                  <a:gd name="connsiteY3-806" fmla="*/ 5396 h 10000"/>
                  <a:gd name="connsiteX4-807" fmla="*/ 8605 w 10638"/>
                  <a:gd name="connsiteY4-808" fmla="*/ 10000 h 10000"/>
                  <a:gd name="connsiteX5-809" fmla="*/ 10638 w 10638"/>
                  <a:gd name="connsiteY5-810" fmla="*/ 5877 h 10000"/>
                  <a:gd name="connsiteX6-811" fmla="*/ 5009 w 10638"/>
                  <a:gd name="connsiteY6-812" fmla="*/ 0 h 10000"/>
                  <a:gd name="connsiteX0-813" fmla="*/ 5009 w 10638"/>
                  <a:gd name="connsiteY0-814" fmla="*/ 0 h 10000"/>
                  <a:gd name="connsiteX1-815" fmla="*/ 0 w 10638"/>
                  <a:gd name="connsiteY1-816" fmla="*/ 3223 h 10000"/>
                  <a:gd name="connsiteX2-817" fmla="*/ 4100 w 10638"/>
                  <a:gd name="connsiteY2-818" fmla="*/ 2544 h 10000"/>
                  <a:gd name="connsiteX3-819" fmla="*/ 7965 w 10638"/>
                  <a:gd name="connsiteY3-820" fmla="*/ 5396 h 10000"/>
                  <a:gd name="connsiteX4-821" fmla="*/ 8605 w 10638"/>
                  <a:gd name="connsiteY4-822" fmla="*/ 10000 h 10000"/>
                  <a:gd name="connsiteX5-823" fmla="*/ 10638 w 10638"/>
                  <a:gd name="connsiteY5-824" fmla="*/ 5877 h 10000"/>
                  <a:gd name="connsiteX6-825" fmla="*/ 5009 w 10638"/>
                  <a:gd name="connsiteY6-826" fmla="*/ 0 h 10000"/>
                  <a:gd name="connsiteX0-827" fmla="*/ 5009 w 10638"/>
                  <a:gd name="connsiteY0-828" fmla="*/ 0 h 10000"/>
                  <a:gd name="connsiteX1-829" fmla="*/ 0 w 10638"/>
                  <a:gd name="connsiteY1-830" fmla="*/ 3223 h 10000"/>
                  <a:gd name="connsiteX2-831" fmla="*/ 4100 w 10638"/>
                  <a:gd name="connsiteY2-832" fmla="*/ 2544 h 10000"/>
                  <a:gd name="connsiteX3-833" fmla="*/ 7965 w 10638"/>
                  <a:gd name="connsiteY3-834" fmla="*/ 5396 h 10000"/>
                  <a:gd name="connsiteX4-835" fmla="*/ 8605 w 10638"/>
                  <a:gd name="connsiteY4-836" fmla="*/ 10000 h 10000"/>
                  <a:gd name="connsiteX5-837" fmla="*/ 10638 w 10638"/>
                  <a:gd name="connsiteY5-838" fmla="*/ 5877 h 10000"/>
                  <a:gd name="connsiteX6-839" fmla="*/ 5009 w 10638"/>
                  <a:gd name="connsiteY6-840" fmla="*/ 0 h 10000"/>
                  <a:gd name="connsiteX0-841" fmla="*/ 5009 w 10638"/>
                  <a:gd name="connsiteY0-842" fmla="*/ 0 h 10000"/>
                  <a:gd name="connsiteX1-843" fmla="*/ 0 w 10638"/>
                  <a:gd name="connsiteY1-844" fmla="*/ 3223 h 10000"/>
                  <a:gd name="connsiteX2-845" fmla="*/ 4100 w 10638"/>
                  <a:gd name="connsiteY2-846" fmla="*/ 2544 h 10000"/>
                  <a:gd name="connsiteX3-847" fmla="*/ 7965 w 10638"/>
                  <a:gd name="connsiteY3-848" fmla="*/ 5396 h 10000"/>
                  <a:gd name="connsiteX4-849" fmla="*/ 8605 w 10638"/>
                  <a:gd name="connsiteY4-850" fmla="*/ 10000 h 10000"/>
                  <a:gd name="connsiteX5-851" fmla="*/ 10638 w 10638"/>
                  <a:gd name="connsiteY5-852" fmla="*/ 5877 h 10000"/>
                  <a:gd name="connsiteX6-853" fmla="*/ 5009 w 10638"/>
                  <a:gd name="connsiteY6-854" fmla="*/ 0 h 10000"/>
                  <a:gd name="connsiteX0-855" fmla="*/ 5009 w 10228"/>
                  <a:gd name="connsiteY0-856" fmla="*/ 0 h 10000"/>
                  <a:gd name="connsiteX1-857" fmla="*/ 0 w 10228"/>
                  <a:gd name="connsiteY1-858" fmla="*/ 3223 h 10000"/>
                  <a:gd name="connsiteX2-859" fmla="*/ 4100 w 10228"/>
                  <a:gd name="connsiteY2-860" fmla="*/ 2544 h 10000"/>
                  <a:gd name="connsiteX3-861" fmla="*/ 7965 w 10228"/>
                  <a:gd name="connsiteY3-862" fmla="*/ 5396 h 10000"/>
                  <a:gd name="connsiteX4-863" fmla="*/ 8605 w 10228"/>
                  <a:gd name="connsiteY4-864" fmla="*/ 10000 h 10000"/>
                  <a:gd name="connsiteX5-865" fmla="*/ 10228 w 10228"/>
                  <a:gd name="connsiteY5-866" fmla="*/ 5943 h 10000"/>
                  <a:gd name="connsiteX6-867" fmla="*/ 5009 w 10228"/>
                  <a:gd name="connsiteY6-868" fmla="*/ 0 h 10000"/>
                  <a:gd name="connsiteX0-869" fmla="*/ 5009 w 10228"/>
                  <a:gd name="connsiteY0-870" fmla="*/ 0 h 10000"/>
                  <a:gd name="connsiteX1-871" fmla="*/ 0 w 10228"/>
                  <a:gd name="connsiteY1-872" fmla="*/ 3223 h 10000"/>
                  <a:gd name="connsiteX2-873" fmla="*/ 4100 w 10228"/>
                  <a:gd name="connsiteY2-874" fmla="*/ 2544 h 10000"/>
                  <a:gd name="connsiteX3-875" fmla="*/ 7965 w 10228"/>
                  <a:gd name="connsiteY3-876" fmla="*/ 5396 h 10000"/>
                  <a:gd name="connsiteX4-877" fmla="*/ 8605 w 10228"/>
                  <a:gd name="connsiteY4-878" fmla="*/ 10000 h 10000"/>
                  <a:gd name="connsiteX5-879" fmla="*/ 10228 w 10228"/>
                  <a:gd name="connsiteY5-880" fmla="*/ 5943 h 10000"/>
                  <a:gd name="connsiteX6-881" fmla="*/ 5009 w 10228"/>
                  <a:gd name="connsiteY6-882" fmla="*/ 0 h 10000"/>
                  <a:gd name="connsiteX0-883" fmla="*/ 5009 w 10228"/>
                  <a:gd name="connsiteY0-884" fmla="*/ 0 h 10000"/>
                  <a:gd name="connsiteX1-885" fmla="*/ 0 w 10228"/>
                  <a:gd name="connsiteY1-886" fmla="*/ 3223 h 10000"/>
                  <a:gd name="connsiteX2-887" fmla="*/ 4100 w 10228"/>
                  <a:gd name="connsiteY2-888" fmla="*/ 2544 h 10000"/>
                  <a:gd name="connsiteX3-889" fmla="*/ 7965 w 10228"/>
                  <a:gd name="connsiteY3-890" fmla="*/ 5396 h 10000"/>
                  <a:gd name="connsiteX4-891" fmla="*/ 8605 w 10228"/>
                  <a:gd name="connsiteY4-892" fmla="*/ 10000 h 10000"/>
                  <a:gd name="connsiteX5-893" fmla="*/ 10228 w 10228"/>
                  <a:gd name="connsiteY5-894" fmla="*/ 5943 h 10000"/>
                  <a:gd name="connsiteX6-895" fmla="*/ 4987 w 10228"/>
                  <a:gd name="connsiteY6-896" fmla="*/ 177 h 10000"/>
                  <a:gd name="connsiteX0-897" fmla="*/ 4966 w 10228"/>
                  <a:gd name="connsiteY0-898" fmla="*/ 0 h 9867"/>
                  <a:gd name="connsiteX1-899" fmla="*/ 0 w 10228"/>
                  <a:gd name="connsiteY1-900" fmla="*/ 3090 h 9867"/>
                  <a:gd name="connsiteX2-901" fmla="*/ 4100 w 10228"/>
                  <a:gd name="connsiteY2-902" fmla="*/ 2411 h 9867"/>
                  <a:gd name="connsiteX3-903" fmla="*/ 7965 w 10228"/>
                  <a:gd name="connsiteY3-904" fmla="*/ 5263 h 9867"/>
                  <a:gd name="connsiteX4-905" fmla="*/ 8605 w 10228"/>
                  <a:gd name="connsiteY4-906" fmla="*/ 9867 h 9867"/>
                  <a:gd name="connsiteX5-907" fmla="*/ 10228 w 10228"/>
                  <a:gd name="connsiteY5-908" fmla="*/ 5810 h 9867"/>
                  <a:gd name="connsiteX6-909" fmla="*/ 4987 w 10228"/>
                  <a:gd name="connsiteY6-910" fmla="*/ 44 h 9867"/>
                  <a:gd name="connsiteX0-911" fmla="*/ 4802 w 10000"/>
                  <a:gd name="connsiteY0-912" fmla="*/ 101 h 9955"/>
                  <a:gd name="connsiteX1-913" fmla="*/ 0 w 10000"/>
                  <a:gd name="connsiteY1-914" fmla="*/ 3087 h 9955"/>
                  <a:gd name="connsiteX2-915" fmla="*/ 4009 w 10000"/>
                  <a:gd name="connsiteY2-916" fmla="*/ 2398 h 9955"/>
                  <a:gd name="connsiteX3-917" fmla="*/ 7787 w 10000"/>
                  <a:gd name="connsiteY3-918" fmla="*/ 5289 h 9955"/>
                  <a:gd name="connsiteX4-919" fmla="*/ 8413 w 10000"/>
                  <a:gd name="connsiteY4-920" fmla="*/ 9955 h 9955"/>
                  <a:gd name="connsiteX5-921" fmla="*/ 10000 w 10000"/>
                  <a:gd name="connsiteY5-922" fmla="*/ 5843 h 9955"/>
                  <a:gd name="connsiteX6-923" fmla="*/ 4876 w 10000"/>
                  <a:gd name="connsiteY6-924" fmla="*/ 0 h 9955"/>
                  <a:gd name="connsiteX0-925" fmla="*/ 4802 w 10000"/>
                  <a:gd name="connsiteY0-926" fmla="*/ 11 h 9910"/>
                  <a:gd name="connsiteX1-927" fmla="*/ 0 w 10000"/>
                  <a:gd name="connsiteY1-928" fmla="*/ 3011 h 9910"/>
                  <a:gd name="connsiteX2-929" fmla="*/ 4009 w 10000"/>
                  <a:gd name="connsiteY2-930" fmla="*/ 2319 h 9910"/>
                  <a:gd name="connsiteX3-931" fmla="*/ 7787 w 10000"/>
                  <a:gd name="connsiteY3-932" fmla="*/ 5223 h 9910"/>
                  <a:gd name="connsiteX4-933" fmla="*/ 8413 w 10000"/>
                  <a:gd name="connsiteY4-934" fmla="*/ 9910 h 9910"/>
                  <a:gd name="connsiteX5-935" fmla="*/ 10000 w 10000"/>
                  <a:gd name="connsiteY5-936" fmla="*/ 5779 h 9910"/>
                  <a:gd name="connsiteX6-937" fmla="*/ 4781 w 10000"/>
                  <a:gd name="connsiteY6-938" fmla="*/ 0 h 9910"/>
                  <a:gd name="connsiteX0-939" fmla="*/ 4802 w 10000"/>
                  <a:gd name="connsiteY0-940" fmla="*/ 11 h 10000"/>
                  <a:gd name="connsiteX1-941" fmla="*/ 0 w 10000"/>
                  <a:gd name="connsiteY1-942" fmla="*/ 3038 h 10000"/>
                  <a:gd name="connsiteX2-943" fmla="*/ 4009 w 10000"/>
                  <a:gd name="connsiteY2-944" fmla="*/ 2340 h 10000"/>
                  <a:gd name="connsiteX3-945" fmla="*/ 7787 w 10000"/>
                  <a:gd name="connsiteY3-946" fmla="*/ 5270 h 10000"/>
                  <a:gd name="connsiteX4-947" fmla="*/ 8413 w 10000"/>
                  <a:gd name="connsiteY4-948" fmla="*/ 10000 h 10000"/>
                  <a:gd name="connsiteX5-949" fmla="*/ 10000 w 10000"/>
                  <a:gd name="connsiteY5-950" fmla="*/ 5831 h 10000"/>
                  <a:gd name="connsiteX6-951" fmla="*/ 4781 w 10000"/>
                  <a:gd name="connsiteY6-952" fmla="*/ 0 h 10000"/>
                  <a:gd name="connsiteX7" fmla="*/ 4802 w 10000"/>
                  <a:gd name="connsiteY7" fmla="*/ 11 h 10000"/>
                  <a:gd name="connsiteX0-953" fmla="*/ 4960 w 10000"/>
                  <a:gd name="connsiteY0-954" fmla="*/ 159 h 10000"/>
                  <a:gd name="connsiteX1-955" fmla="*/ 0 w 10000"/>
                  <a:gd name="connsiteY1-956" fmla="*/ 3038 h 10000"/>
                  <a:gd name="connsiteX2-957" fmla="*/ 4009 w 10000"/>
                  <a:gd name="connsiteY2-958" fmla="*/ 2340 h 10000"/>
                  <a:gd name="connsiteX3-959" fmla="*/ 7787 w 10000"/>
                  <a:gd name="connsiteY3-960" fmla="*/ 5270 h 10000"/>
                  <a:gd name="connsiteX4-961" fmla="*/ 8413 w 10000"/>
                  <a:gd name="connsiteY4-962" fmla="*/ 10000 h 10000"/>
                  <a:gd name="connsiteX5-963" fmla="*/ 10000 w 10000"/>
                  <a:gd name="connsiteY5-964" fmla="*/ 5831 h 10000"/>
                  <a:gd name="connsiteX6-965" fmla="*/ 4781 w 10000"/>
                  <a:gd name="connsiteY6-966" fmla="*/ 0 h 10000"/>
                  <a:gd name="connsiteX7-967" fmla="*/ 4960 w 10000"/>
                  <a:gd name="connsiteY7-968" fmla="*/ 159 h 10000"/>
                  <a:gd name="connsiteX0-969" fmla="*/ 4960 w 10000"/>
                  <a:gd name="connsiteY0-970" fmla="*/ 0 h 9841"/>
                  <a:gd name="connsiteX1-971" fmla="*/ 0 w 10000"/>
                  <a:gd name="connsiteY1-972" fmla="*/ 2879 h 9841"/>
                  <a:gd name="connsiteX2-973" fmla="*/ 4009 w 10000"/>
                  <a:gd name="connsiteY2-974" fmla="*/ 2181 h 9841"/>
                  <a:gd name="connsiteX3-975" fmla="*/ 7787 w 10000"/>
                  <a:gd name="connsiteY3-976" fmla="*/ 5111 h 9841"/>
                  <a:gd name="connsiteX4-977" fmla="*/ 8413 w 10000"/>
                  <a:gd name="connsiteY4-978" fmla="*/ 9841 h 9841"/>
                  <a:gd name="connsiteX5-979" fmla="*/ 10000 w 10000"/>
                  <a:gd name="connsiteY5-980" fmla="*/ 5672 h 9841"/>
                  <a:gd name="connsiteX6-981" fmla="*/ 4960 w 10000"/>
                  <a:gd name="connsiteY6-982" fmla="*/ 0 h 9841"/>
                  <a:gd name="connsiteX0-983" fmla="*/ 4960 w 10000"/>
                  <a:gd name="connsiteY0-984" fmla="*/ 49 h 10049"/>
                  <a:gd name="connsiteX1-985" fmla="*/ 0 w 10000"/>
                  <a:gd name="connsiteY1-986" fmla="*/ 2975 h 10049"/>
                  <a:gd name="connsiteX2-987" fmla="*/ 4009 w 10000"/>
                  <a:gd name="connsiteY2-988" fmla="*/ 2265 h 10049"/>
                  <a:gd name="connsiteX3-989" fmla="*/ 7787 w 10000"/>
                  <a:gd name="connsiteY3-990" fmla="*/ 5243 h 10049"/>
                  <a:gd name="connsiteX4-991" fmla="*/ 8413 w 10000"/>
                  <a:gd name="connsiteY4-992" fmla="*/ 10049 h 10049"/>
                  <a:gd name="connsiteX5-993" fmla="*/ 10000 w 10000"/>
                  <a:gd name="connsiteY5-994" fmla="*/ 5813 h 10049"/>
                  <a:gd name="connsiteX6-995" fmla="*/ 4960 w 10000"/>
                  <a:gd name="connsiteY6-996" fmla="*/ 49 h 10049"/>
                  <a:gd name="connsiteX0-997" fmla="*/ 4147 w 10000"/>
                  <a:gd name="connsiteY0-998" fmla="*/ 67 h 9212"/>
                  <a:gd name="connsiteX1-999" fmla="*/ 0 w 10000"/>
                  <a:gd name="connsiteY1-1000" fmla="*/ 2138 h 9212"/>
                  <a:gd name="connsiteX2-1001" fmla="*/ 4009 w 10000"/>
                  <a:gd name="connsiteY2-1002" fmla="*/ 1428 h 9212"/>
                  <a:gd name="connsiteX3-1003" fmla="*/ 7787 w 10000"/>
                  <a:gd name="connsiteY3-1004" fmla="*/ 4406 h 9212"/>
                  <a:gd name="connsiteX4-1005" fmla="*/ 8413 w 10000"/>
                  <a:gd name="connsiteY4-1006" fmla="*/ 9212 h 9212"/>
                  <a:gd name="connsiteX5-1007" fmla="*/ 10000 w 10000"/>
                  <a:gd name="connsiteY5-1008" fmla="*/ 4976 h 9212"/>
                  <a:gd name="connsiteX6-1009" fmla="*/ 4147 w 10000"/>
                  <a:gd name="connsiteY6-1010" fmla="*/ 67 h 9212"/>
                  <a:gd name="connsiteX0-1011" fmla="*/ 4147 w 10000"/>
                  <a:gd name="connsiteY0-1012" fmla="*/ 9 h 9936"/>
                  <a:gd name="connsiteX1-1013" fmla="*/ 0 w 10000"/>
                  <a:gd name="connsiteY1-1014" fmla="*/ 2257 h 9936"/>
                  <a:gd name="connsiteX2-1015" fmla="*/ 4009 w 10000"/>
                  <a:gd name="connsiteY2-1016" fmla="*/ 1486 h 9936"/>
                  <a:gd name="connsiteX3-1017" fmla="*/ 7787 w 10000"/>
                  <a:gd name="connsiteY3-1018" fmla="*/ 4719 h 9936"/>
                  <a:gd name="connsiteX4-1019" fmla="*/ 8413 w 10000"/>
                  <a:gd name="connsiteY4-1020" fmla="*/ 9936 h 9936"/>
                  <a:gd name="connsiteX5-1021" fmla="*/ 10000 w 10000"/>
                  <a:gd name="connsiteY5-1022" fmla="*/ 5338 h 9936"/>
                  <a:gd name="connsiteX6-1023" fmla="*/ 4147 w 10000"/>
                  <a:gd name="connsiteY6-1024" fmla="*/ 9 h 9936"/>
                  <a:gd name="connsiteX0-1025" fmla="*/ 4147 w 9430"/>
                  <a:gd name="connsiteY0-1026" fmla="*/ 60 h 10051"/>
                  <a:gd name="connsiteX1-1027" fmla="*/ 0 w 9430"/>
                  <a:gd name="connsiteY1-1028" fmla="*/ 2323 h 10051"/>
                  <a:gd name="connsiteX2-1029" fmla="*/ 4009 w 9430"/>
                  <a:gd name="connsiteY2-1030" fmla="*/ 1547 h 10051"/>
                  <a:gd name="connsiteX3-1031" fmla="*/ 7787 w 9430"/>
                  <a:gd name="connsiteY3-1032" fmla="*/ 4800 h 10051"/>
                  <a:gd name="connsiteX4-1033" fmla="*/ 8413 w 9430"/>
                  <a:gd name="connsiteY4-1034" fmla="*/ 10051 h 10051"/>
                  <a:gd name="connsiteX5-1035" fmla="*/ 9430 w 9430"/>
                  <a:gd name="connsiteY5-1036" fmla="*/ 5095 h 10051"/>
                  <a:gd name="connsiteX6-1037" fmla="*/ 4147 w 9430"/>
                  <a:gd name="connsiteY6-1038" fmla="*/ 60 h 10051"/>
                  <a:gd name="connsiteX0-1039" fmla="*/ 4398 w 10265"/>
                  <a:gd name="connsiteY0-1040" fmla="*/ 60 h 10000"/>
                  <a:gd name="connsiteX1-1041" fmla="*/ 0 w 10265"/>
                  <a:gd name="connsiteY1-1042" fmla="*/ 2311 h 10000"/>
                  <a:gd name="connsiteX2-1043" fmla="*/ 4251 w 10265"/>
                  <a:gd name="connsiteY2-1044" fmla="*/ 1539 h 10000"/>
                  <a:gd name="connsiteX3-1045" fmla="*/ 8258 w 10265"/>
                  <a:gd name="connsiteY3-1046" fmla="*/ 4776 h 10000"/>
                  <a:gd name="connsiteX4-1047" fmla="*/ 8922 w 10265"/>
                  <a:gd name="connsiteY4-1048" fmla="*/ 10000 h 10000"/>
                  <a:gd name="connsiteX5-1049" fmla="*/ 10000 w 10265"/>
                  <a:gd name="connsiteY5-1050" fmla="*/ 5069 h 10000"/>
                  <a:gd name="connsiteX6-1051" fmla="*/ 4398 w 10265"/>
                  <a:gd name="connsiteY6-1052" fmla="*/ 60 h 10000"/>
                  <a:gd name="connsiteX0-1053" fmla="*/ 4398 w 10284"/>
                  <a:gd name="connsiteY0-1054" fmla="*/ 60 h 10000"/>
                  <a:gd name="connsiteX1-1055" fmla="*/ 0 w 10284"/>
                  <a:gd name="connsiteY1-1056" fmla="*/ 2311 h 10000"/>
                  <a:gd name="connsiteX2-1057" fmla="*/ 4251 w 10284"/>
                  <a:gd name="connsiteY2-1058" fmla="*/ 1539 h 10000"/>
                  <a:gd name="connsiteX3-1059" fmla="*/ 8258 w 10284"/>
                  <a:gd name="connsiteY3-1060" fmla="*/ 4776 h 10000"/>
                  <a:gd name="connsiteX4-1061" fmla="*/ 8922 w 10284"/>
                  <a:gd name="connsiteY4-1062" fmla="*/ 10000 h 10000"/>
                  <a:gd name="connsiteX5-1063" fmla="*/ 10000 w 10284"/>
                  <a:gd name="connsiteY5-1064" fmla="*/ 5069 h 10000"/>
                  <a:gd name="connsiteX6-1065" fmla="*/ 4398 w 10284"/>
                  <a:gd name="connsiteY6-1066" fmla="*/ 60 h 10000"/>
                  <a:gd name="connsiteX0-1067" fmla="*/ 4398 w 10284"/>
                  <a:gd name="connsiteY0-1068" fmla="*/ 1 h 9941"/>
                  <a:gd name="connsiteX1-1069" fmla="*/ 0 w 10284"/>
                  <a:gd name="connsiteY1-1070" fmla="*/ 2252 h 9941"/>
                  <a:gd name="connsiteX2-1071" fmla="*/ 4251 w 10284"/>
                  <a:gd name="connsiteY2-1072" fmla="*/ 1480 h 9941"/>
                  <a:gd name="connsiteX3-1073" fmla="*/ 8258 w 10284"/>
                  <a:gd name="connsiteY3-1074" fmla="*/ 4717 h 9941"/>
                  <a:gd name="connsiteX4-1075" fmla="*/ 8922 w 10284"/>
                  <a:gd name="connsiteY4-1076" fmla="*/ 9941 h 9941"/>
                  <a:gd name="connsiteX5-1077" fmla="*/ 10000 w 10284"/>
                  <a:gd name="connsiteY5-1078" fmla="*/ 5010 h 9941"/>
                  <a:gd name="connsiteX6-1079" fmla="*/ 4398 w 10284"/>
                  <a:gd name="connsiteY6-1080" fmla="*/ 1 h 9941"/>
                  <a:gd name="connsiteX0-1081" fmla="*/ 4277 w 10001"/>
                  <a:gd name="connsiteY0-1082" fmla="*/ 2 h 10001"/>
                  <a:gd name="connsiteX1-1083" fmla="*/ 0 w 10001"/>
                  <a:gd name="connsiteY1-1084" fmla="*/ 2266 h 10001"/>
                  <a:gd name="connsiteX2-1085" fmla="*/ 4134 w 10001"/>
                  <a:gd name="connsiteY2-1086" fmla="*/ 1490 h 10001"/>
                  <a:gd name="connsiteX3-1087" fmla="*/ 8030 w 10001"/>
                  <a:gd name="connsiteY3-1088" fmla="*/ 4746 h 10001"/>
                  <a:gd name="connsiteX4-1089" fmla="*/ 8676 w 10001"/>
                  <a:gd name="connsiteY4-1090" fmla="*/ 10001 h 10001"/>
                  <a:gd name="connsiteX5-1091" fmla="*/ 9724 w 10001"/>
                  <a:gd name="connsiteY5-1092" fmla="*/ 5041 h 10001"/>
                  <a:gd name="connsiteX6-1093" fmla="*/ 4277 w 10001"/>
                  <a:gd name="connsiteY6-1094" fmla="*/ 2 h 10001"/>
                  <a:gd name="connsiteX0-1095" fmla="*/ 4603 w 10019"/>
                  <a:gd name="connsiteY0-1096" fmla="*/ 2 h 10178"/>
                  <a:gd name="connsiteX1-1097" fmla="*/ 0 w 10019"/>
                  <a:gd name="connsiteY1-1098" fmla="*/ 2443 h 10178"/>
                  <a:gd name="connsiteX2-1099" fmla="*/ 4134 w 10019"/>
                  <a:gd name="connsiteY2-1100" fmla="*/ 1667 h 10178"/>
                  <a:gd name="connsiteX3-1101" fmla="*/ 8030 w 10019"/>
                  <a:gd name="connsiteY3-1102" fmla="*/ 4923 h 10178"/>
                  <a:gd name="connsiteX4-1103" fmla="*/ 8676 w 10019"/>
                  <a:gd name="connsiteY4-1104" fmla="*/ 10178 h 10178"/>
                  <a:gd name="connsiteX5-1105" fmla="*/ 9724 w 10019"/>
                  <a:gd name="connsiteY5-1106" fmla="*/ 5218 h 10178"/>
                  <a:gd name="connsiteX6-1107" fmla="*/ 4603 w 10019"/>
                  <a:gd name="connsiteY6-1108" fmla="*/ 2 h 10178"/>
                  <a:gd name="connsiteX0-1109" fmla="*/ 4603 w 9808"/>
                  <a:gd name="connsiteY0-1110" fmla="*/ 22 h 10198"/>
                  <a:gd name="connsiteX1-1111" fmla="*/ 0 w 9808"/>
                  <a:gd name="connsiteY1-1112" fmla="*/ 2463 h 10198"/>
                  <a:gd name="connsiteX2-1113" fmla="*/ 4134 w 9808"/>
                  <a:gd name="connsiteY2-1114" fmla="*/ 1687 h 10198"/>
                  <a:gd name="connsiteX3-1115" fmla="*/ 8030 w 9808"/>
                  <a:gd name="connsiteY3-1116" fmla="*/ 4943 h 10198"/>
                  <a:gd name="connsiteX4-1117" fmla="*/ 8676 w 9808"/>
                  <a:gd name="connsiteY4-1118" fmla="*/ 10198 h 10198"/>
                  <a:gd name="connsiteX5-1119" fmla="*/ 9441 w 9808"/>
                  <a:gd name="connsiteY5-1120" fmla="*/ 4126 h 10198"/>
                  <a:gd name="connsiteX6-1121" fmla="*/ 4603 w 9808"/>
                  <a:gd name="connsiteY6-1122" fmla="*/ 22 h 10198"/>
                  <a:gd name="connsiteX0-1123" fmla="*/ 5270 w 9957"/>
                  <a:gd name="connsiteY0-1124" fmla="*/ 24 h 9878"/>
                  <a:gd name="connsiteX1-1125" fmla="*/ 0 w 9957"/>
                  <a:gd name="connsiteY1-1126" fmla="*/ 2293 h 9878"/>
                  <a:gd name="connsiteX2-1127" fmla="*/ 4215 w 9957"/>
                  <a:gd name="connsiteY2-1128" fmla="*/ 1532 h 9878"/>
                  <a:gd name="connsiteX3-1129" fmla="*/ 8187 w 9957"/>
                  <a:gd name="connsiteY3-1130" fmla="*/ 4725 h 9878"/>
                  <a:gd name="connsiteX4-1131" fmla="*/ 8846 w 9957"/>
                  <a:gd name="connsiteY4-1132" fmla="*/ 9878 h 9878"/>
                  <a:gd name="connsiteX5-1133" fmla="*/ 9626 w 9957"/>
                  <a:gd name="connsiteY5-1134" fmla="*/ 3924 h 9878"/>
                  <a:gd name="connsiteX6-1135" fmla="*/ 5270 w 9957"/>
                  <a:gd name="connsiteY6-1136" fmla="*/ 24 h 9878"/>
                  <a:gd name="connsiteX0-1137" fmla="*/ 5293 w 10000"/>
                  <a:gd name="connsiteY0-1138" fmla="*/ 74 h 10050"/>
                  <a:gd name="connsiteX1-1139" fmla="*/ 0 w 10000"/>
                  <a:gd name="connsiteY1-1140" fmla="*/ 2371 h 10050"/>
                  <a:gd name="connsiteX2-1141" fmla="*/ 4233 w 10000"/>
                  <a:gd name="connsiteY2-1142" fmla="*/ 1601 h 10050"/>
                  <a:gd name="connsiteX3-1143" fmla="*/ 8222 w 10000"/>
                  <a:gd name="connsiteY3-1144" fmla="*/ 4833 h 10050"/>
                  <a:gd name="connsiteX4-1145" fmla="*/ 8884 w 10000"/>
                  <a:gd name="connsiteY4-1146" fmla="*/ 10050 h 10050"/>
                  <a:gd name="connsiteX5-1147" fmla="*/ 9668 w 10000"/>
                  <a:gd name="connsiteY5-1148" fmla="*/ 4022 h 10050"/>
                  <a:gd name="connsiteX6-1149" fmla="*/ 5293 w 10000"/>
                  <a:gd name="connsiteY6-1150" fmla="*/ 74 h 10050"/>
                  <a:gd name="connsiteX0-1151" fmla="*/ 5650 w 9974"/>
                  <a:gd name="connsiteY0-1152" fmla="*/ 74 h 10050"/>
                  <a:gd name="connsiteX1-1153" fmla="*/ 0 w 9974"/>
                  <a:gd name="connsiteY1-1154" fmla="*/ 2371 h 10050"/>
                  <a:gd name="connsiteX2-1155" fmla="*/ 4233 w 9974"/>
                  <a:gd name="connsiteY2-1156" fmla="*/ 1601 h 10050"/>
                  <a:gd name="connsiteX3-1157" fmla="*/ 8222 w 9974"/>
                  <a:gd name="connsiteY3-1158" fmla="*/ 4833 h 10050"/>
                  <a:gd name="connsiteX4-1159" fmla="*/ 8884 w 9974"/>
                  <a:gd name="connsiteY4-1160" fmla="*/ 10050 h 10050"/>
                  <a:gd name="connsiteX5-1161" fmla="*/ 9668 w 9974"/>
                  <a:gd name="connsiteY5-1162" fmla="*/ 4022 h 10050"/>
                  <a:gd name="connsiteX6-1163" fmla="*/ 5650 w 9974"/>
                  <a:gd name="connsiteY6-1164" fmla="*/ 74 h 10050"/>
                  <a:gd name="connsiteX0-1165" fmla="*/ 5248 w 10031"/>
                  <a:gd name="connsiteY0-1166" fmla="*/ 64 h 10389"/>
                  <a:gd name="connsiteX1-1167" fmla="*/ 0 w 10031"/>
                  <a:gd name="connsiteY1-1168" fmla="*/ 2748 h 10389"/>
                  <a:gd name="connsiteX2-1169" fmla="*/ 4244 w 10031"/>
                  <a:gd name="connsiteY2-1170" fmla="*/ 1982 h 10389"/>
                  <a:gd name="connsiteX3-1171" fmla="*/ 8243 w 10031"/>
                  <a:gd name="connsiteY3-1172" fmla="*/ 5198 h 10389"/>
                  <a:gd name="connsiteX4-1173" fmla="*/ 8907 w 10031"/>
                  <a:gd name="connsiteY4-1174" fmla="*/ 10389 h 10389"/>
                  <a:gd name="connsiteX5-1175" fmla="*/ 9693 w 10031"/>
                  <a:gd name="connsiteY5-1176" fmla="*/ 4391 h 10389"/>
                  <a:gd name="connsiteX6-1177" fmla="*/ 5248 w 10031"/>
                  <a:gd name="connsiteY6-1178" fmla="*/ 64 h 10389"/>
                  <a:gd name="connsiteX0-1179" fmla="*/ 5605 w 10004"/>
                  <a:gd name="connsiteY0-1180" fmla="*/ 68 h 10260"/>
                  <a:gd name="connsiteX1-1181" fmla="*/ 0 w 10004"/>
                  <a:gd name="connsiteY1-1182" fmla="*/ 2619 h 10260"/>
                  <a:gd name="connsiteX2-1183" fmla="*/ 4244 w 10004"/>
                  <a:gd name="connsiteY2-1184" fmla="*/ 1853 h 10260"/>
                  <a:gd name="connsiteX3-1185" fmla="*/ 8243 w 10004"/>
                  <a:gd name="connsiteY3-1186" fmla="*/ 5069 h 10260"/>
                  <a:gd name="connsiteX4-1187" fmla="*/ 8907 w 10004"/>
                  <a:gd name="connsiteY4-1188" fmla="*/ 10260 h 10260"/>
                  <a:gd name="connsiteX5-1189" fmla="*/ 9693 w 10004"/>
                  <a:gd name="connsiteY5-1190" fmla="*/ 4262 h 10260"/>
                  <a:gd name="connsiteX6-1191" fmla="*/ 5605 w 10004"/>
                  <a:gd name="connsiteY6-1192" fmla="*/ 68 h 10260"/>
                  <a:gd name="connsiteX0-1193" fmla="*/ 5605 w 10135"/>
                  <a:gd name="connsiteY0-1194" fmla="*/ 20 h 10212"/>
                  <a:gd name="connsiteX1-1195" fmla="*/ 0 w 10135"/>
                  <a:gd name="connsiteY1-1196" fmla="*/ 2571 h 10212"/>
                  <a:gd name="connsiteX2-1197" fmla="*/ 4244 w 10135"/>
                  <a:gd name="connsiteY2-1198" fmla="*/ 1805 h 10212"/>
                  <a:gd name="connsiteX3-1199" fmla="*/ 8243 w 10135"/>
                  <a:gd name="connsiteY3-1200" fmla="*/ 5021 h 10212"/>
                  <a:gd name="connsiteX4-1201" fmla="*/ 8907 w 10135"/>
                  <a:gd name="connsiteY4-1202" fmla="*/ 10212 h 10212"/>
                  <a:gd name="connsiteX5-1203" fmla="*/ 9872 w 10135"/>
                  <a:gd name="connsiteY5-1204" fmla="*/ 4147 h 10212"/>
                  <a:gd name="connsiteX6-1205" fmla="*/ 5605 w 10135"/>
                  <a:gd name="connsiteY6-1206" fmla="*/ 20 h 10212"/>
                  <a:gd name="connsiteX0-1207" fmla="*/ 5605 w 10108"/>
                  <a:gd name="connsiteY0-1208" fmla="*/ 20 h 10212"/>
                  <a:gd name="connsiteX1-1209" fmla="*/ 0 w 10108"/>
                  <a:gd name="connsiteY1-1210" fmla="*/ 2571 h 10212"/>
                  <a:gd name="connsiteX2-1211" fmla="*/ 4244 w 10108"/>
                  <a:gd name="connsiteY2-1212" fmla="*/ 1805 h 10212"/>
                  <a:gd name="connsiteX3-1213" fmla="*/ 8243 w 10108"/>
                  <a:gd name="connsiteY3-1214" fmla="*/ 5021 h 10212"/>
                  <a:gd name="connsiteX4-1215" fmla="*/ 8907 w 10108"/>
                  <a:gd name="connsiteY4-1216" fmla="*/ 10212 h 10212"/>
                  <a:gd name="connsiteX5-1217" fmla="*/ 9872 w 10108"/>
                  <a:gd name="connsiteY5-1218" fmla="*/ 4147 h 10212"/>
                  <a:gd name="connsiteX6-1219" fmla="*/ 5605 w 10108"/>
                  <a:gd name="connsiteY6-1220" fmla="*/ 20 h 10212"/>
                  <a:gd name="connsiteX0-1221" fmla="*/ 5486 w 10144"/>
                  <a:gd name="connsiteY0-1222" fmla="*/ 22 h 10014"/>
                  <a:gd name="connsiteX1-1223" fmla="*/ 0 w 10144"/>
                  <a:gd name="connsiteY1-1224" fmla="*/ 2373 h 10014"/>
                  <a:gd name="connsiteX2-1225" fmla="*/ 4244 w 10144"/>
                  <a:gd name="connsiteY2-1226" fmla="*/ 1607 h 10014"/>
                  <a:gd name="connsiteX3-1227" fmla="*/ 8243 w 10144"/>
                  <a:gd name="connsiteY3-1228" fmla="*/ 4823 h 10014"/>
                  <a:gd name="connsiteX4-1229" fmla="*/ 8907 w 10144"/>
                  <a:gd name="connsiteY4-1230" fmla="*/ 10014 h 10014"/>
                  <a:gd name="connsiteX5-1231" fmla="*/ 9872 w 10144"/>
                  <a:gd name="connsiteY5-1232" fmla="*/ 3949 h 10014"/>
                  <a:gd name="connsiteX6-1233" fmla="*/ 5486 w 10144"/>
                  <a:gd name="connsiteY6-1234" fmla="*/ 22 h 10014"/>
                  <a:gd name="connsiteX0-1235" fmla="*/ 5486 w 10144"/>
                  <a:gd name="connsiteY0-1236" fmla="*/ 143 h 10135"/>
                  <a:gd name="connsiteX1-1237" fmla="*/ 0 w 10144"/>
                  <a:gd name="connsiteY1-1238" fmla="*/ 2494 h 10135"/>
                  <a:gd name="connsiteX2-1239" fmla="*/ 4244 w 10144"/>
                  <a:gd name="connsiteY2-1240" fmla="*/ 1728 h 10135"/>
                  <a:gd name="connsiteX3-1241" fmla="*/ 8243 w 10144"/>
                  <a:gd name="connsiteY3-1242" fmla="*/ 4944 h 10135"/>
                  <a:gd name="connsiteX4-1243" fmla="*/ 8907 w 10144"/>
                  <a:gd name="connsiteY4-1244" fmla="*/ 10135 h 10135"/>
                  <a:gd name="connsiteX5-1245" fmla="*/ 9872 w 10144"/>
                  <a:gd name="connsiteY5-1246" fmla="*/ 4070 h 10135"/>
                  <a:gd name="connsiteX6-1247" fmla="*/ 5486 w 10144"/>
                  <a:gd name="connsiteY6-1248" fmla="*/ 143 h 10135"/>
                  <a:gd name="connsiteX0-1249" fmla="*/ 5486 w 10144"/>
                  <a:gd name="connsiteY0-1250" fmla="*/ 74 h 10066"/>
                  <a:gd name="connsiteX1-1251" fmla="*/ 0 w 10144"/>
                  <a:gd name="connsiteY1-1252" fmla="*/ 2425 h 10066"/>
                  <a:gd name="connsiteX2-1253" fmla="*/ 4244 w 10144"/>
                  <a:gd name="connsiteY2-1254" fmla="*/ 1659 h 10066"/>
                  <a:gd name="connsiteX3-1255" fmla="*/ 8243 w 10144"/>
                  <a:gd name="connsiteY3-1256" fmla="*/ 4875 h 10066"/>
                  <a:gd name="connsiteX4-1257" fmla="*/ 8907 w 10144"/>
                  <a:gd name="connsiteY4-1258" fmla="*/ 10066 h 10066"/>
                  <a:gd name="connsiteX5-1259" fmla="*/ 9872 w 10144"/>
                  <a:gd name="connsiteY5-1260" fmla="*/ 4001 h 10066"/>
                  <a:gd name="connsiteX6-1261" fmla="*/ 5486 w 10144"/>
                  <a:gd name="connsiteY6-1262" fmla="*/ 74 h 100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144" h="10066">
                    <a:moveTo>
                      <a:pt x="5486" y="74"/>
                    </a:moveTo>
                    <a:cubicBezTo>
                      <a:pt x="2829" y="-455"/>
                      <a:pt x="168" y="2026"/>
                      <a:pt x="0" y="2425"/>
                    </a:cubicBezTo>
                    <a:cubicBezTo>
                      <a:pt x="697" y="2010"/>
                      <a:pt x="1855" y="1211"/>
                      <a:pt x="4244" y="1659"/>
                    </a:cubicBezTo>
                    <a:cubicBezTo>
                      <a:pt x="6063" y="2000"/>
                      <a:pt x="7465" y="3474"/>
                      <a:pt x="8243" y="4875"/>
                    </a:cubicBezTo>
                    <a:cubicBezTo>
                      <a:pt x="9021" y="6276"/>
                      <a:pt x="9225" y="8827"/>
                      <a:pt x="8907" y="10066"/>
                    </a:cubicBezTo>
                    <a:cubicBezTo>
                      <a:pt x="10115" y="8383"/>
                      <a:pt x="10442" y="5666"/>
                      <a:pt x="9872" y="4001"/>
                    </a:cubicBezTo>
                    <a:cubicBezTo>
                      <a:pt x="9302" y="2336"/>
                      <a:pt x="8143" y="603"/>
                      <a:pt x="5486" y="74"/>
                    </a:cubicBezTo>
                    <a:close/>
                  </a:path>
                </a:pathLst>
              </a:custGeom>
              <a:gradFill flip="none" rotWithShape="1">
                <a:gsLst>
                  <a:gs pos="0">
                    <a:schemeClr val="bg1">
                      <a:alpha val="64000"/>
                    </a:schemeClr>
                  </a:gs>
                  <a:gs pos="50000">
                    <a:schemeClr val="bg1">
                      <a:alpha val="48000"/>
                    </a:schemeClr>
                  </a:gs>
                  <a:gs pos="100000">
                    <a:schemeClr val="bg1">
                      <a:alpha val="0"/>
                    </a:schemeClr>
                  </a:gs>
                </a:gsLst>
                <a:lin ang="10800000" scaled="1"/>
                <a:tileRect/>
              </a:gradFill>
              <a:ln>
                <a:noFill/>
              </a:ln>
            </p:spPr>
            <p:txBody>
              <a:bodyPr vert="horz" wrap="square" lIns="91440" tIns="45720" rIns="91440" bIns="45720" numCol="1" anchor="t" anchorCtr="0" compatLnSpc="1"/>
              <a:lstStyle/>
              <a:p>
                <a:endParaRPr lang="zh-CN" altLang="en-US" sz="1600">
                  <a:solidFill>
                    <a:prstClr val="black"/>
                  </a:solidFill>
                </a:endParaRPr>
              </a:p>
            </p:txBody>
          </p:sp>
        </p:grpSp>
        <p:grpSp>
          <p:nvGrpSpPr>
            <p:cNvPr id="110" name="组合 109"/>
            <p:cNvGrpSpPr/>
            <p:nvPr/>
          </p:nvGrpSpPr>
          <p:grpSpPr>
            <a:xfrm>
              <a:off x="2598904" y="2729140"/>
              <a:ext cx="2223081" cy="2058015"/>
              <a:chOff x="2598904" y="2585124"/>
              <a:chExt cx="2223081" cy="2058015"/>
            </a:xfrm>
          </p:grpSpPr>
          <p:sp>
            <p:nvSpPr>
              <p:cNvPr id="142" name="Freeform 13"/>
              <p:cNvSpPr/>
              <p:nvPr/>
            </p:nvSpPr>
            <p:spPr bwMode="auto">
              <a:xfrm>
                <a:off x="2598904" y="2585124"/>
                <a:ext cx="2127219" cy="2058015"/>
              </a:xfrm>
              <a:custGeom>
                <a:avLst/>
                <a:gdLst>
                  <a:gd name="T0" fmla="*/ 153 w 307"/>
                  <a:gd name="T1" fmla="*/ 294 h 297"/>
                  <a:gd name="T2" fmla="*/ 307 w 307"/>
                  <a:gd name="T3" fmla="*/ 189 h 297"/>
                  <a:gd name="T4" fmla="*/ 227 w 307"/>
                  <a:gd name="T5" fmla="*/ 207 h 297"/>
                  <a:gd name="T6" fmla="*/ 78 w 307"/>
                  <a:gd name="T7" fmla="*/ 45 h 297"/>
                  <a:gd name="T8" fmla="*/ 87 w 307"/>
                  <a:gd name="T9" fmla="*/ 0 h 297"/>
                  <a:gd name="T10" fmla="*/ 4 w 307"/>
                  <a:gd name="T11" fmla="*/ 131 h 297"/>
                  <a:gd name="T12" fmla="*/ 153 w 307"/>
                  <a:gd name="T13" fmla="*/ 294 h 297"/>
                </a:gdLst>
                <a:ahLst/>
                <a:cxnLst>
                  <a:cxn ang="0">
                    <a:pos x="T0" y="T1"/>
                  </a:cxn>
                  <a:cxn ang="0">
                    <a:pos x="T2" y="T3"/>
                  </a:cxn>
                  <a:cxn ang="0">
                    <a:pos x="T4" y="T5"/>
                  </a:cxn>
                  <a:cxn ang="0">
                    <a:pos x="T6" y="T7"/>
                  </a:cxn>
                  <a:cxn ang="0">
                    <a:pos x="T8" y="T9"/>
                  </a:cxn>
                  <a:cxn ang="0">
                    <a:pos x="T10" y="T11"/>
                  </a:cxn>
                  <a:cxn ang="0">
                    <a:pos x="T12" y="T13"/>
                  </a:cxn>
                </a:cxnLst>
                <a:rect l="0" t="0" r="r" b="b"/>
                <a:pathLst>
                  <a:path w="307" h="297">
                    <a:moveTo>
                      <a:pt x="153" y="294"/>
                    </a:moveTo>
                    <a:cubicBezTo>
                      <a:pt x="223" y="297"/>
                      <a:pt x="285" y="252"/>
                      <a:pt x="307" y="189"/>
                    </a:cubicBezTo>
                    <a:cubicBezTo>
                      <a:pt x="283" y="202"/>
                      <a:pt x="256" y="208"/>
                      <a:pt x="227" y="207"/>
                    </a:cubicBezTo>
                    <a:cubicBezTo>
                      <a:pt x="141" y="203"/>
                      <a:pt x="75" y="131"/>
                      <a:pt x="78" y="45"/>
                    </a:cubicBezTo>
                    <a:cubicBezTo>
                      <a:pt x="79" y="29"/>
                      <a:pt x="82" y="15"/>
                      <a:pt x="87" y="0"/>
                    </a:cubicBezTo>
                    <a:cubicBezTo>
                      <a:pt x="40" y="26"/>
                      <a:pt x="7" y="74"/>
                      <a:pt x="4" y="131"/>
                    </a:cubicBezTo>
                    <a:cubicBezTo>
                      <a:pt x="0" y="217"/>
                      <a:pt x="67" y="290"/>
                      <a:pt x="153" y="294"/>
                    </a:cubicBezTo>
                  </a:path>
                </a:pathLst>
              </a:custGeom>
              <a:gradFill flip="none" rotWithShape="1">
                <a:gsLst>
                  <a:gs pos="0">
                    <a:srgbClr val="BE1247"/>
                  </a:gs>
                  <a:gs pos="27000">
                    <a:srgbClr val="D2144F"/>
                  </a:gs>
                  <a:gs pos="66000">
                    <a:srgbClr val="F87477"/>
                  </a:gs>
                  <a:gs pos="100000">
                    <a:srgbClr val="FA9496"/>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43" name="Freeform 6"/>
              <p:cNvSpPr/>
              <p:nvPr/>
            </p:nvSpPr>
            <p:spPr bwMode="auto">
              <a:xfrm rot="10462779">
                <a:off x="3012018" y="2695088"/>
                <a:ext cx="1809967" cy="1608156"/>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 name="connsiteX0" fmla="*/ 4879 w 9978"/>
                  <a:gd name="connsiteY0" fmla="*/ 0 h 10000"/>
                  <a:gd name="connsiteX1" fmla="*/ 0 w 9978"/>
                  <a:gd name="connsiteY1" fmla="*/ 2853 h 10000"/>
                  <a:gd name="connsiteX2" fmla="*/ 2544 w 9978"/>
                  <a:gd name="connsiteY2" fmla="*/ 3058 h 10000"/>
                  <a:gd name="connsiteX3" fmla="*/ 7675 w 9978"/>
                  <a:gd name="connsiteY3" fmla="*/ 8454 h 10000"/>
                  <a:gd name="connsiteX4" fmla="*/ 7445 w 9978"/>
                  <a:gd name="connsiteY4" fmla="*/ 10000 h 10000"/>
                  <a:gd name="connsiteX5" fmla="*/ 9978 w 9978"/>
                  <a:gd name="connsiteY5" fmla="*/ 5361 h 10000"/>
                  <a:gd name="connsiteX6" fmla="*/ 4879 w 9978"/>
                  <a:gd name="connsiteY6" fmla="*/ 0 h 10000"/>
                  <a:gd name="connsiteX0-1" fmla="*/ 4890 w 10000"/>
                  <a:gd name="connsiteY0-2" fmla="*/ 0 h 10000"/>
                  <a:gd name="connsiteX1-3" fmla="*/ 0 w 10000"/>
                  <a:gd name="connsiteY1-4" fmla="*/ 2853 h 10000"/>
                  <a:gd name="connsiteX2-5" fmla="*/ 4949 w 10000"/>
                  <a:gd name="connsiteY2-6" fmla="*/ 2745 h 10000"/>
                  <a:gd name="connsiteX3-7" fmla="*/ 7692 w 10000"/>
                  <a:gd name="connsiteY3-8" fmla="*/ 8454 h 10000"/>
                  <a:gd name="connsiteX4-9" fmla="*/ 7461 w 10000"/>
                  <a:gd name="connsiteY4-10" fmla="*/ 10000 h 10000"/>
                  <a:gd name="connsiteX5-11" fmla="*/ 10000 w 10000"/>
                  <a:gd name="connsiteY5-12" fmla="*/ 5361 h 10000"/>
                  <a:gd name="connsiteX6-13" fmla="*/ 4890 w 10000"/>
                  <a:gd name="connsiteY6-14" fmla="*/ 0 h 10000"/>
                  <a:gd name="connsiteX0-15" fmla="*/ 4890 w 10000"/>
                  <a:gd name="connsiteY0-16" fmla="*/ 0 h 10000"/>
                  <a:gd name="connsiteX1-17" fmla="*/ 0 w 10000"/>
                  <a:gd name="connsiteY1-18" fmla="*/ 2853 h 10000"/>
                  <a:gd name="connsiteX2-19" fmla="*/ 4949 w 10000"/>
                  <a:gd name="connsiteY2-20" fmla="*/ 2745 h 10000"/>
                  <a:gd name="connsiteX3-21" fmla="*/ 8652 w 10000"/>
                  <a:gd name="connsiteY3-22" fmla="*/ 6867 h 10000"/>
                  <a:gd name="connsiteX4-23" fmla="*/ 7461 w 10000"/>
                  <a:gd name="connsiteY4-24" fmla="*/ 10000 h 10000"/>
                  <a:gd name="connsiteX5-25" fmla="*/ 10000 w 10000"/>
                  <a:gd name="connsiteY5-26" fmla="*/ 5361 h 10000"/>
                  <a:gd name="connsiteX6-27" fmla="*/ 4890 w 10000"/>
                  <a:gd name="connsiteY6-28" fmla="*/ 0 h 10000"/>
                  <a:gd name="connsiteX0-29" fmla="*/ 4890 w 10000"/>
                  <a:gd name="connsiteY0-30" fmla="*/ 0 h 9436"/>
                  <a:gd name="connsiteX1-31" fmla="*/ 0 w 10000"/>
                  <a:gd name="connsiteY1-32" fmla="*/ 2853 h 9436"/>
                  <a:gd name="connsiteX2-33" fmla="*/ 4949 w 10000"/>
                  <a:gd name="connsiteY2-34" fmla="*/ 2745 h 9436"/>
                  <a:gd name="connsiteX3-35" fmla="*/ 8652 w 10000"/>
                  <a:gd name="connsiteY3-36" fmla="*/ 6867 h 9436"/>
                  <a:gd name="connsiteX4-37" fmla="*/ 8486 w 10000"/>
                  <a:gd name="connsiteY4-38" fmla="*/ 9436 h 9436"/>
                  <a:gd name="connsiteX5-39" fmla="*/ 10000 w 10000"/>
                  <a:gd name="connsiteY5-40" fmla="*/ 5361 h 9436"/>
                  <a:gd name="connsiteX6-41" fmla="*/ 4890 w 10000"/>
                  <a:gd name="connsiteY6-42" fmla="*/ 0 h 9436"/>
                  <a:gd name="connsiteX0-43" fmla="*/ 4890 w 10000"/>
                  <a:gd name="connsiteY0-44" fmla="*/ 0 h 10000"/>
                  <a:gd name="connsiteX1-45" fmla="*/ 0 w 10000"/>
                  <a:gd name="connsiteY1-46" fmla="*/ 3024 h 10000"/>
                  <a:gd name="connsiteX2-47" fmla="*/ 5014 w 10000"/>
                  <a:gd name="connsiteY2-48" fmla="*/ 2798 h 10000"/>
                  <a:gd name="connsiteX3-49" fmla="*/ 8652 w 10000"/>
                  <a:gd name="connsiteY3-50" fmla="*/ 7277 h 10000"/>
                  <a:gd name="connsiteX4-51" fmla="*/ 8486 w 10000"/>
                  <a:gd name="connsiteY4-52" fmla="*/ 10000 h 10000"/>
                  <a:gd name="connsiteX5-53" fmla="*/ 10000 w 10000"/>
                  <a:gd name="connsiteY5-54" fmla="*/ 5681 h 10000"/>
                  <a:gd name="connsiteX6-55" fmla="*/ 4890 w 10000"/>
                  <a:gd name="connsiteY6-56" fmla="*/ 0 h 10000"/>
                  <a:gd name="connsiteX0-57" fmla="*/ 4890 w 10000"/>
                  <a:gd name="connsiteY0-58" fmla="*/ 0 h 10000"/>
                  <a:gd name="connsiteX1-59" fmla="*/ 0 w 10000"/>
                  <a:gd name="connsiteY1-60" fmla="*/ 3024 h 10000"/>
                  <a:gd name="connsiteX2-61" fmla="*/ 5014 w 10000"/>
                  <a:gd name="connsiteY2-62" fmla="*/ 2798 h 10000"/>
                  <a:gd name="connsiteX3-63" fmla="*/ 8107 w 10000"/>
                  <a:gd name="connsiteY3-64" fmla="*/ 5861 h 10000"/>
                  <a:gd name="connsiteX4-65" fmla="*/ 8486 w 10000"/>
                  <a:gd name="connsiteY4-66" fmla="*/ 10000 h 10000"/>
                  <a:gd name="connsiteX5-67" fmla="*/ 10000 w 10000"/>
                  <a:gd name="connsiteY5-68" fmla="*/ 5681 h 10000"/>
                  <a:gd name="connsiteX6-69" fmla="*/ 4890 w 10000"/>
                  <a:gd name="connsiteY6-70" fmla="*/ 0 h 10000"/>
                  <a:gd name="connsiteX0-71" fmla="*/ 4890 w 10000"/>
                  <a:gd name="connsiteY0-72" fmla="*/ 0 h 10000"/>
                  <a:gd name="connsiteX1-73" fmla="*/ 0 w 10000"/>
                  <a:gd name="connsiteY1-74" fmla="*/ 3024 h 10000"/>
                  <a:gd name="connsiteX2-75" fmla="*/ 4403 w 10000"/>
                  <a:gd name="connsiteY2-76" fmla="*/ 2599 h 10000"/>
                  <a:gd name="connsiteX3-77" fmla="*/ 8107 w 10000"/>
                  <a:gd name="connsiteY3-78" fmla="*/ 5861 h 10000"/>
                  <a:gd name="connsiteX4-79" fmla="*/ 8486 w 10000"/>
                  <a:gd name="connsiteY4-80" fmla="*/ 10000 h 10000"/>
                  <a:gd name="connsiteX5-81" fmla="*/ 10000 w 10000"/>
                  <a:gd name="connsiteY5-82" fmla="*/ 5681 h 10000"/>
                  <a:gd name="connsiteX6-83" fmla="*/ 4890 w 10000"/>
                  <a:gd name="connsiteY6-84" fmla="*/ 0 h 10000"/>
                  <a:gd name="connsiteX0-85" fmla="*/ 4890 w 10000"/>
                  <a:gd name="connsiteY0-86" fmla="*/ 0 h 10000"/>
                  <a:gd name="connsiteX1-87" fmla="*/ 0 w 10000"/>
                  <a:gd name="connsiteY1-88" fmla="*/ 3024 h 10000"/>
                  <a:gd name="connsiteX2-89" fmla="*/ 4316 w 10000"/>
                  <a:gd name="connsiteY2-90" fmla="*/ 2621 h 10000"/>
                  <a:gd name="connsiteX3-91" fmla="*/ 8107 w 10000"/>
                  <a:gd name="connsiteY3-92" fmla="*/ 5861 h 10000"/>
                  <a:gd name="connsiteX4-93" fmla="*/ 8486 w 10000"/>
                  <a:gd name="connsiteY4-94" fmla="*/ 10000 h 10000"/>
                  <a:gd name="connsiteX5-95" fmla="*/ 10000 w 10000"/>
                  <a:gd name="connsiteY5-96" fmla="*/ 5681 h 10000"/>
                  <a:gd name="connsiteX6-97" fmla="*/ 4890 w 10000"/>
                  <a:gd name="connsiteY6-98" fmla="*/ 0 h 10000"/>
                  <a:gd name="connsiteX0-99" fmla="*/ 4977 w 10087"/>
                  <a:gd name="connsiteY0-100" fmla="*/ 0 h 10000"/>
                  <a:gd name="connsiteX1-101" fmla="*/ 0 w 10087"/>
                  <a:gd name="connsiteY1-102" fmla="*/ 3113 h 10000"/>
                  <a:gd name="connsiteX2-103" fmla="*/ 4403 w 10087"/>
                  <a:gd name="connsiteY2-104" fmla="*/ 2621 h 10000"/>
                  <a:gd name="connsiteX3-105" fmla="*/ 8194 w 10087"/>
                  <a:gd name="connsiteY3-106" fmla="*/ 5861 h 10000"/>
                  <a:gd name="connsiteX4-107" fmla="*/ 8573 w 10087"/>
                  <a:gd name="connsiteY4-108" fmla="*/ 10000 h 10000"/>
                  <a:gd name="connsiteX5-109" fmla="*/ 10087 w 10087"/>
                  <a:gd name="connsiteY5-110" fmla="*/ 5681 h 10000"/>
                  <a:gd name="connsiteX6-111" fmla="*/ 4977 w 10087"/>
                  <a:gd name="connsiteY6-112" fmla="*/ 0 h 10000"/>
                  <a:gd name="connsiteX0-113" fmla="*/ 4977 w 10087"/>
                  <a:gd name="connsiteY0-114" fmla="*/ 0 h 10000"/>
                  <a:gd name="connsiteX1-115" fmla="*/ 0 w 10087"/>
                  <a:gd name="connsiteY1-116" fmla="*/ 3113 h 10000"/>
                  <a:gd name="connsiteX2-117" fmla="*/ 4490 w 10087"/>
                  <a:gd name="connsiteY2-118" fmla="*/ 2621 h 10000"/>
                  <a:gd name="connsiteX3-119" fmla="*/ 8194 w 10087"/>
                  <a:gd name="connsiteY3-120" fmla="*/ 5861 h 10000"/>
                  <a:gd name="connsiteX4-121" fmla="*/ 8573 w 10087"/>
                  <a:gd name="connsiteY4-122" fmla="*/ 10000 h 10000"/>
                  <a:gd name="connsiteX5-123" fmla="*/ 10087 w 10087"/>
                  <a:gd name="connsiteY5-124" fmla="*/ 5681 h 10000"/>
                  <a:gd name="connsiteX6-125" fmla="*/ 4977 w 10087"/>
                  <a:gd name="connsiteY6-126" fmla="*/ 0 h 10000"/>
                  <a:gd name="connsiteX0-127" fmla="*/ 4977 w 10087"/>
                  <a:gd name="connsiteY0-128" fmla="*/ 0 h 10000"/>
                  <a:gd name="connsiteX1-129" fmla="*/ 0 w 10087"/>
                  <a:gd name="connsiteY1-130" fmla="*/ 3113 h 10000"/>
                  <a:gd name="connsiteX2-131" fmla="*/ 4359 w 10087"/>
                  <a:gd name="connsiteY2-132" fmla="*/ 2577 h 10000"/>
                  <a:gd name="connsiteX3-133" fmla="*/ 8194 w 10087"/>
                  <a:gd name="connsiteY3-134" fmla="*/ 5861 h 10000"/>
                  <a:gd name="connsiteX4-135" fmla="*/ 8573 w 10087"/>
                  <a:gd name="connsiteY4-136" fmla="*/ 10000 h 10000"/>
                  <a:gd name="connsiteX5-137" fmla="*/ 10087 w 10087"/>
                  <a:gd name="connsiteY5-138" fmla="*/ 5681 h 10000"/>
                  <a:gd name="connsiteX6-139" fmla="*/ 4977 w 10087"/>
                  <a:gd name="connsiteY6-140" fmla="*/ 0 h 10000"/>
                  <a:gd name="connsiteX0-141" fmla="*/ 4977 w 10087"/>
                  <a:gd name="connsiteY0-142" fmla="*/ 0 h 10000"/>
                  <a:gd name="connsiteX1-143" fmla="*/ 0 w 10087"/>
                  <a:gd name="connsiteY1-144" fmla="*/ 3113 h 10000"/>
                  <a:gd name="connsiteX2-145" fmla="*/ 4359 w 10087"/>
                  <a:gd name="connsiteY2-146" fmla="*/ 2577 h 10000"/>
                  <a:gd name="connsiteX3-147" fmla="*/ 7998 w 10087"/>
                  <a:gd name="connsiteY3-148" fmla="*/ 5418 h 10000"/>
                  <a:gd name="connsiteX4-149" fmla="*/ 8573 w 10087"/>
                  <a:gd name="connsiteY4-150" fmla="*/ 10000 h 10000"/>
                  <a:gd name="connsiteX5-151" fmla="*/ 10087 w 10087"/>
                  <a:gd name="connsiteY5-152" fmla="*/ 5681 h 10000"/>
                  <a:gd name="connsiteX6-153" fmla="*/ 4977 w 10087"/>
                  <a:gd name="connsiteY6-154" fmla="*/ 0 h 10000"/>
                  <a:gd name="connsiteX0-155" fmla="*/ 4977 w 10087"/>
                  <a:gd name="connsiteY0-156" fmla="*/ 0 h 10000"/>
                  <a:gd name="connsiteX1-157" fmla="*/ 0 w 10087"/>
                  <a:gd name="connsiteY1-158" fmla="*/ 3113 h 10000"/>
                  <a:gd name="connsiteX2-159" fmla="*/ 4359 w 10087"/>
                  <a:gd name="connsiteY2-160" fmla="*/ 2577 h 10000"/>
                  <a:gd name="connsiteX3-161" fmla="*/ 7933 w 10087"/>
                  <a:gd name="connsiteY3-162" fmla="*/ 5418 h 10000"/>
                  <a:gd name="connsiteX4-163" fmla="*/ 8573 w 10087"/>
                  <a:gd name="connsiteY4-164" fmla="*/ 10000 h 10000"/>
                  <a:gd name="connsiteX5-165" fmla="*/ 10087 w 10087"/>
                  <a:gd name="connsiteY5-166" fmla="*/ 5681 h 10000"/>
                  <a:gd name="connsiteX6-167" fmla="*/ 4977 w 10087"/>
                  <a:gd name="connsiteY6-168" fmla="*/ 0 h 10000"/>
                  <a:gd name="connsiteX0-169" fmla="*/ 4977 w 10087"/>
                  <a:gd name="connsiteY0-170" fmla="*/ 0 h 10000"/>
                  <a:gd name="connsiteX1-171" fmla="*/ 0 w 10087"/>
                  <a:gd name="connsiteY1-172" fmla="*/ 3113 h 10000"/>
                  <a:gd name="connsiteX2-173" fmla="*/ 4359 w 10087"/>
                  <a:gd name="connsiteY2-174" fmla="*/ 2577 h 10000"/>
                  <a:gd name="connsiteX3-175" fmla="*/ 7933 w 10087"/>
                  <a:gd name="connsiteY3-176" fmla="*/ 5418 h 10000"/>
                  <a:gd name="connsiteX4-177" fmla="*/ 8573 w 10087"/>
                  <a:gd name="connsiteY4-178" fmla="*/ 10000 h 10000"/>
                  <a:gd name="connsiteX5-179" fmla="*/ 10087 w 10087"/>
                  <a:gd name="connsiteY5-180" fmla="*/ 5681 h 10000"/>
                  <a:gd name="connsiteX6-181" fmla="*/ 4977 w 10087"/>
                  <a:gd name="connsiteY6-182" fmla="*/ 0 h 10000"/>
                  <a:gd name="connsiteX0-183" fmla="*/ 4977 w 10087"/>
                  <a:gd name="connsiteY0-184" fmla="*/ 0 h 10000"/>
                  <a:gd name="connsiteX1-185" fmla="*/ 0 w 10087"/>
                  <a:gd name="connsiteY1-186" fmla="*/ 3113 h 10000"/>
                  <a:gd name="connsiteX2-187" fmla="*/ 4359 w 10087"/>
                  <a:gd name="connsiteY2-188" fmla="*/ 2577 h 10000"/>
                  <a:gd name="connsiteX3-189" fmla="*/ 7933 w 10087"/>
                  <a:gd name="connsiteY3-190" fmla="*/ 5418 h 10000"/>
                  <a:gd name="connsiteX4-191" fmla="*/ 8573 w 10087"/>
                  <a:gd name="connsiteY4-192" fmla="*/ 10000 h 10000"/>
                  <a:gd name="connsiteX5-193" fmla="*/ 10087 w 10087"/>
                  <a:gd name="connsiteY5-194" fmla="*/ 5681 h 10000"/>
                  <a:gd name="connsiteX6-195" fmla="*/ 4977 w 10087"/>
                  <a:gd name="connsiteY6-196" fmla="*/ 0 h 10000"/>
                  <a:gd name="connsiteX0-197" fmla="*/ 4977 w 10087"/>
                  <a:gd name="connsiteY0-198" fmla="*/ 0 h 10000"/>
                  <a:gd name="connsiteX1-199" fmla="*/ 0 w 10087"/>
                  <a:gd name="connsiteY1-200" fmla="*/ 3113 h 10000"/>
                  <a:gd name="connsiteX2-201" fmla="*/ 4359 w 10087"/>
                  <a:gd name="connsiteY2-202" fmla="*/ 2577 h 10000"/>
                  <a:gd name="connsiteX3-203" fmla="*/ 7933 w 10087"/>
                  <a:gd name="connsiteY3-204" fmla="*/ 5418 h 10000"/>
                  <a:gd name="connsiteX4-205" fmla="*/ 8573 w 10087"/>
                  <a:gd name="connsiteY4-206" fmla="*/ 10000 h 10000"/>
                  <a:gd name="connsiteX5-207" fmla="*/ 10087 w 10087"/>
                  <a:gd name="connsiteY5-208" fmla="*/ 5681 h 10000"/>
                  <a:gd name="connsiteX6-209" fmla="*/ 4977 w 10087"/>
                  <a:gd name="connsiteY6-210" fmla="*/ 0 h 10000"/>
                  <a:gd name="connsiteX0-211" fmla="*/ 4977 w 10196"/>
                  <a:gd name="connsiteY0-212" fmla="*/ 0 h 10000"/>
                  <a:gd name="connsiteX1-213" fmla="*/ 0 w 10196"/>
                  <a:gd name="connsiteY1-214" fmla="*/ 3113 h 10000"/>
                  <a:gd name="connsiteX2-215" fmla="*/ 4359 w 10196"/>
                  <a:gd name="connsiteY2-216" fmla="*/ 2577 h 10000"/>
                  <a:gd name="connsiteX3-217" fmla="*/ 7933 w 10196"/>
                  <a:gd name="connsiteY3-218" fmla="*/ 5418 h 10000"/>
                  <a:gd name="connsiteX4-219" fmla="*/ 8573 w 10196"/>
                  <a:gd name="connsiteY4-220" fmla="*/ 10000 h 10000"/>
                  <a:gd name="connsiteX5-221" fmla="*/ 10196 w 10196"/>
                  <a:gd name="connsiteY5-222" fmla="*/ 5792 h 10000"/>
                  <a:gd name="connsiteX6-223" fmla="*/ 4977 w 10196"/>
                  <a:gd name="connsiteY6-224" fmla="*/ 0 h 10000"/>
                  <a:gd name="connsiteX0-225" fmla="*/ 4955 w 10174"/>
                  <a:gd name="connsiteY0-226" fmla="*/ 0 h 10000"/>
                  <a:gd name="connsiteX1-227" fmla="*/ 0 w 10174"/>
                  <a:gd name="connsiteY1-228" fmla="*/ 3157 h 10000"/>
                  <a:gd name="connsiteX2-229" fmla="*/ 4337 w 10174"/>
                  <a:gd name="connsiteY2-230" fmla="*/ 2577 h 10000"/>
                  <a:gd name="connsiteX3-231" fmla="*/ 7911 w 10174"/>
                  <a:gd name="connsiteY3-232" fmla="*/ 5418 h 10000"/>
                  <a:gd name="connsiteX4-233" fmla="*/ 8551 w 10174"/>
                  <a:gd name="connsiteY4-234" fmla="*/ 10000 h 10000"/>
                  <a:gd name="connsiteX5-235" fmla="*/ 10174 w 10174"/>
                  <a:gd name="connsiteY5-236" fmla="*/ 5792 h 10000"/>
                  <a:gd name="connsiteX6-237" fmla="*/ 4955 w 10174"/>
                  <a:gd name="connsiteY6-238" fmla="*/ 0 h 10000"/>
                  <a:gd name="connsiteX0-239" fmla="*/ 4955 w 10174"/>
                  <a:gd name="connsiteY0-240" fmla="*/ 0 h 10000"/>
                  <a:gd name="connsiteX1-241" fmla="*/ 0 w 10174"/>
                  <a:gd name="connsiteY1-242" fmla="*/ 3157 h 10000"/>
                  <a:gd name="connsiteX2-243" fmla="*/ 4207 w 10174"/>
                  <a:gd name="connsiteY2-244" fmla="*/ 2533 h 10000"/>
                  <a:gd name="connsiteX3-245" fmla="*/ 7911 w 10174"/>
                  <a:gd name="connsiteY3-246" fmla="*/ 5418 h 10000"/>
                  <a:gd name="connsiteX4-247" fmla="*/ 8551 w 10174"/>
                  <a:gd name="connsiteY4-248" fmla="*/ 10000 h 10000"/>
                  <a:gd name="connsiteX5-249" fmla="*/ 10174 w 10174"/>
                  <a:gd name="connsiteY5-250" fmla="*/ 5792 h 10000"/>
                  <a:gd name="connsiteX6-251" fmla="*/ 4955 w 10174"/>
                  <a:gd name="connsiteY6-252" fmla="*/ 0 h 10000"/>
                  <a:gd name="connsiteX0-253" fmla="*/ 4955 w 10174"/>
                  <a:gd name="connsiteY0-254" fmla="*/ 0 h 10000"/>
                  <a:gd name="connsiteX1-255" fmla="*/ 0 w 10174"/>
                  <a:gd name="connsiteY1-256" fmla="*/ 3157 h 10000"/>
                  <a:gd name="connsiteX2-257" fmla="*/ 4207 w 10174"/>
                  <a:gd name="connsiteY2-258" fmla="*/ 2533 h 10000"/>
                  <a:gd name="connsiteX3-259" fmla="*/ 7911 w 10174"/>
                  <a:gd name="connsiteY3-260" fmla="*/ 5418 h 10000"/>
                  <a:gd name="connsiteX4-261" fmla="*/ 8551 w 10174"/>
                  <a:gd name="connsiteY4-262" fmla="*/ 10000 h 10000"/>
                  <a:gd name="connsiteX5-263" fmla="*/ 10174 w 10174"/>
                  <a:gd name="connsiteY5-264" fmla="*/ 5792 h 10000"/>
                  <a:gd name="connsiteX6-265" fmla="*/ 4955 w 10174"/>
                  <a:gd name="connsiteY6-266" fmla="*/ 0 h 10000"/>
                  <a:gd name="connsiteX0-267" fmla="*/ 4955 w 10174"/>
                  <a:gd name="connsiteY0-268" fmla="*/ 0 h 10000"/>
                  <a:gd name="connsiteX1-269" fmla="*/ 0 w 10174"/>
                  <a:gd name="connsiteY1-270" fmla="*/ 3157 h 10000"/>
                  <a:gd name="connsiteX2-271" fmla="*/ 4207 w 10174"/>
                  <a:gd name="connsiteY2-272" fmla="*/ 2533 h 10000"/>
                  <a:gd name="connsiteX3-273" fmla="*/ 7911 w 10174"/>
                  <a:gd name="connsiteY3-274" fmla="*/ 5418 h 10000"/>
                  <a:gd name="connsiteX4-275" fmla="*/ 8551 w 10174"/>
                  <a:gd name="connsiteY4-276" fmla="*/ 10000 h 10000"/>
                  <a:gd name="connsiteX5-277" fmla="*/ 10174 w 10174"/>
                  <a:gd name="connsiteY5-278" fmla="*/ 5792 h 10000"/>
                  <a:gd name="connsiteX6-279" fmla="*/ 4955 w 10174"/>
                  <a:gd name="connsiteY6-280" fmla="*/ 0 h 10000"/>
                  <a:gd name="connsiteX0-281" fmla="*/ 4955 w 10174"/>
                  <a:gd name="connsiteY0-282" fmla="*/ 0 h 10000"/>
                  <a:gd name="connsiteX1-283" fmla="*/ 0 w 10174"/>
                  <a:gd name="connsiteY1-284" fmla="*/ 3157 h 10000"/>
                  <a:gd name="connsiteX2-285" fmla="*/ 4207 w 10174"/>
                  <a:gd name="connsiteY2-286" fmla="*/ 2533 h 10000"/>
                  <a:gd name="connsiteX3-287" fmla="*/ 7911 w 10174"/>
                  <a:gd name="connsiteY3-288" fmla="*/ 5418 h 10000"/>
                  <a:gd name="connsiteX4-289" fmla="*/ 8551 w 10174"/>
                  <a:gd name="connsiteY4-290" fmla="*/ 10000 h 10000"/>
                  <a:gd name="connsiteX5-291" fmla="*/ 10174 w 10174"/>
                  <a:gd name="connsiteY5-292" fmla="*/ 5792 h 10000"/>
                  <a:gd name="connsiteX6-293" fmla="*/ 4955 w 10174"/>
                  <a:gd name="connsiteY6-294" fmla="*/ 0 h 10000"/>
                  <a:gd name="connsiteX0-295" fmla="*/ 4955 w 10174"/>
                  <a:gd name="connsiteY0-296" fmla="*/ 0 h 10000"/>
                  <a:gd name="connsiteX1-297" fmla="*/ 0 w 10174"/>
                  <a:gd name="connsiteY1-298" fmla="*/ 3157 h 10000"/>
                  <a:gd name="connsiteX2-299" fmla="*/ 4207 w 10174"/>
                  <a:gd name="connsiteY2-300" fmla="*/ 2533 h 10000"/>
                  <a:gd name="connsiteX3-301" fmla="*/ 7911 w 10174"/>
                  <a:gd name="connsiteY3-302" fmla="*/ 5418 h 10000"/>
                  <a:gd name="connsiteX4-303" fmla="*/ 8551 w 10174"/>
                  <a:gd name="connsiteY4-304" fmla="*/ 10000 h 10000"/>
                  <a:gd name="connsiteX5-305" fmla="*/ 10174 w 10174"/>
                  <a:gd name="connsiteY5-306" fmla="*/ 5792 h 10000"/>
                  <a:gd name="connsiteX6-307" fmla="*/ 4955 w 10174"/>
                  <a:gd name="connsiteY6-308" fmla="*/ 0 h 10000"/>
                  <a:gd name="connsiteX0-309" fmla="*/ 4955 w 10174"/>
                  <a:gd name="connsiteY0-310" fmla="*/ 0 h 10000"/>
                  <a:gd name="connsiteX1-311" fmla="*/ 0 w 10174"/>
                  <a:gd name="connsiteY1-312" fmla="*/ 3157 h 10000"/>
                  <a:gd name="connsiteX2-313" fmla="*/ 4207 w 10174"/>
                  <a:gd name="connsiteY2-314" fmla="*/ 2533 h 10000"/>
                  <a:gd name="connsiteX3-315" fmla="*/ 7933 w 10174"/>
                  <a:gd name="connsiteY3-316" fmla="*/ 5374 h 10000"/>
                  <a:gd name="connsiteX4-317" fmla="*/ 8551 w 10174"/>
                  <a:gd name="connsiteY4-318" fmla="*/ 10000 h 10000"/>
                  <a:gd name="connsiteX5-319" fmla="*/ 10174 w 10174"/>
                  <a:gd name="connsiteY5-320" fmla="*/ 5792 h 10000"/>
                  <a:gd name="connsiteX6-321" fmla="*/ 4955 w 10174"/>
                  <a:gd name="connsiteY6-322" fmla="*/ 0 h 10000"/>
                  <a:gd name="connsiteX0-323" fmla="*/ 4955 w 10174"/>
                  <a:gd name="connsiteY0-324" fmla="*/ 0 h 10000"/>
                  <a:gd name="connsiteX1-325" fmla="*/ 0 w 10174"/>
                  <a:gd name="connsiteY1-326" fmla="*/ 3157 h 10000"/>
                  <a:gd name="connsiteX2-327" fmla="*/ 4207 w 10174"/>
                  <a:gd name="connsiteY2-328" fmla="*/ 2533 h 10000"/>
                  <a:gd name="connsiteX3-329" fmla="*/ 7933 w 10174"/>
                  <a:gd name="connsiteY3-330" fmla="*/ 5374 h 10000"/>
                  <a:gd name="connsiteX4-331" fmla="*/ 8551 w 10174"/>
                  <a:gd name="connsiteY4-332" fmla="*/ 10000 h 10000"/>
                  <a:gd name="connsiteX5-333" fmla="*/ 10174 w 10174"/>
                  <a:gd name="connsiteY5-334" fmla="*/ 5792 h 10000"/>
                  <a:gd name="connsiteX6-335" fmla="*/ 4955 w 10174"/>
                  <a:gd name="connsiteY6-336" fmla="*/ 0 h 10000"/>
                  <a:gd name="connsiteX0-337" fmla="*/ 4955 w 10239"/>
                  <a:gd name="connsiteY0-338" fmla="*/ 0 h 10000"/>
                  <a:gd name="connsiteX1-339" fmla="*/ 0 w 10239"/>
                  <a:gd name="connsiteY1-340" fmla="*/ 3157 h 10000"/>
                  <a:gd name="connsiteX2-341" fmla="*/ 4207 w 10239"/>
                  <a:gd name="connsiteY2-342" fmla="*/ 2533 h 10000"/>
                  <a:gd name="connsiteX3-343" fmla="*/ 7933 w 10239"/>
                  <a:gd name="connsiteY3-344" fmla="*/ 5374 h 10000"/>
                  <a:gd name="connsiteX4-345" fmla="*/ 8551 w 10239"/>
                  <a:gd name="connsiteY4-346" fmla="*/ 10000 h 10000"/>
                  <a:gd name="connsiteX5-347" fmla="*/ 10239 w 10239"/>
                  <a:gd name="connsiteY5-348" fmla="*/ 5770 h 10000"/>
                  <a:gd name="connsiteX6-349" fmla="*/ 4955 w 10239"/>
                  <a:gd name="connsiteY6-350" fmla="*/ 0 h 10000"/>
                  <a:gd name="connsiteX0-351" fmla="*/ 4955 w 10377"/>
                  <a:gd name="connsiteY0-352" fmla="*/ 0 h 10000"/>
                  <a:gd name="connsiteX1-353" fmla="*/ 0 w 10377"/>
                  <a:gd name="connsiteY1-354" fmla="*/ 3157 h 10000"/>
                  <a:gd name="connsiteX2-355" fmla="*/ 4207 w 10377"/>
                  <a:gd name="connsiteY2-356" fmla="*/ 2533 h 10000"/>
                  <a:gd name="connsiteX3-357" fmla="*/ 7933 w 10377"/>
                  <a:gd name="connsiteY3-358" fmla="*/ 5374 h 10000"/>
                  <a:gd name="connsiteX4-359" fmla="*/ 8551 w 10377"/>
                  <a:gd name="connsiteY4-360" fmla="*/ 10000 h 10000"/>
                  <a:gd name="connsiteX5-361" fmla="*/ 10377 w 10377"/>
                  <a:gd name="connsiteY5-362" fmla="*/ 5947 h 10000"/>
                  <a:gd name="connsiteX6-363" fmla="*/ 4955 w 10377"/>
                  <a:gd name="connsiteY6-364" fmla="*/ 0 h 10000"/>
                  <a:gd name="connsiteX0-365" fmla="*/ 4955 w 10550"/>
                  <a:gd name="connsiteY0-366" fmla="*/ 0 h 10000"/>
                  <a:gd name="connsiteX1-367" fmla="*/ 0 w 10550"/>
                  <a:gd name="connsiteY1-368" fmla="*/ 3157 h 10000"/>
                  <a:gd name="connsiteX2-369" fmla="*/ 4207 w 10550"/>
                  <a:gd name="connsiteY2-370" fmla="*/ 2533 h 10000"/>
                  <a:gd name="connsiteX3-371" fmla="*/ 7933 w 10550"/>
                  <a:gd name="connsiteY3-372" fmla="*/ 5374 h 10000"/>
                  <a:gd name="connsiteX4-373" fmla="*/ 8551 w 10550"/>
                  <a:gd name="connsiteY4-374" fmla="*/ 10000 h 10000"/>
                  <a:gd name="connsiteX5-375" fmla="*/ 10550 w 10550"/>
                  <a:gd name="connsiteY5-376" fmla="*/ 5912 h 10000"/>
                  <a:gd name="connsiteX6-377" fmla="*/ 4955 w 10550"/>
                  <a:gd name="connsiteY6-378" fmla="*/ 0 h 10000"/>
                  <a:gd name="connsiteX0-379" fmla="*/ 4955 w 10446"/>
                  <a:gd name="connsiteY0-380" fmla="*/ 0 h 10000"/>
                  <a:gd name="connsiteX1-381" fmla="*/ 0 w 10446"/>
                  <a:gd name="connsiteY1-382" fmla="*/ 3157 h 10000"/>
                  <a:gd name="connsiteX2-383" fmla="*/ 4207 w 10446"/>
                  <a:gd name="connsiteY2-384" fmla="*/ 2533 h 10000"/>
                  <a:gd name="connsiteX3-385" fmla="*/ 7933 w 10446"/>
                  <a:gd name="connsiteY3-386" fmla="*/ 5374 h 10000"/>
                  <a:gd name="connsiteX4-387" fmla="*/ 8551 w 10446"/>
                  <a:gd name="connsiteY4-388" fmla="*/ 10000 h 10000"/>
                  <a:gd name="connsiteX5-389" fmla="*/ 10446 w 10446"/>
                  <a:gd name="connsiteY5-390" fmla="*/ 5877 h 10000"/>
                  <a:gd name="connsiteX6-391" fmla="*/ 4955 w 10446"/>
                  <a:gd name="connsiteY6-392" fmla="*/ 0 h 10000"/>
                  <a:gd name="connsiteX0-393" fmla="*/ 4955 w 10584"/>
                  <a:gd name="connsiteY0-394" fmla="*/ 0 h 10000"/>
                  <a:gd name="connsiteX1-395" fmla="*/ 0 w 10584"/>
                  <a:gd name="connsiteY1-396" fmla="*/ 3157 h 10000"/>
                  <a:gd name="connsiteX2-397" fmla="*/ 4207 w 10584"/>
                  <a:gd name="connsiteY2-398" fmla="*/ 2533 h 10000"/>
                  <a:gd name="connsiteX3-399" fmla="*/ 7933 w 10584"/>
                  <a:gd name="connsiteY3-400" fmla="*/ 5374 h 10000"/>
                  <a:gd name="connsiteX4-401" fmla="*/ 8551 w 10584"/>
                  <a:gd name="connsiteY4-402" fmla="*/ 10000 h 10000"/>
                  <a:gd name="connsiteX5-403" fmla="*/ 10584 w 10584"/>
                  <a:gd name="connsiteY5-404" fmla="*/ 5877 h 10000"/>
                  <a:gd name="connsiteX6-405" fmla="*/ 4955 w 10584"/>
                  <a:gd name="connsiteY6-406" fmla="*/ 0 h 10000"/>
                  <a:gd name="connsiteX0-407" fmla="*/ 4955 w 10584"/>
                  <a:gd name="connsiteY0-408" fmla="*/ 0 h 10000"/>
                  <a:gd name="connsiteX1-409" fmla="*/ 0 w 10584"/>
                  <a:gd name="connsiteY1-410" fmla="*/ 3157 h 10000"/>
                  <a:gd name="connsiteX2-411" fmla="*/ 4121 w 10584"/>
                  <a:gd name="connsiteY2-412" fmla="*/ 2533 h 10000"/>
                  <a:gd name="connsiteX3-413" fmla="*/ 7933 w 10584"/>
                  <a:gd name="connsiteY3-414" fmla="*/ 5374 h 10000"/>
                  <a:gd name="connsiteX4-415" fmla="*/ 8551 w 10584"/>
                  <a:gd name="connsiteY4-416" fmla="*/ 10000 h 10000"/>
                  <a:gd name="connsiteX5-417" fmla="*/ 10584 w 10584"/>
                  <a:gd name="connsiteY5-418" fmla="*/ 5877 h 10000"/>
                  <a:gd name="connsiteX6-419" fmla="*/ 4955 w 10584"/>
                  <a:gd name="connsiteY6-420" fmla="*/ 0 h 10000"/>
                  <a:gd name="connsiteX0-421" fmla="*/ 4955 w 10584"/>
                  <a:gd name="connsiteY0-422" fmla="*/ 0 h 10000"/>
                  <a:gd name="connsiteX1-423" fmla="*/ 0 w 10584"/>
                  <a:gd name="connsiteY1-424" fmla="*/ 3157 h 10000"/>
                  <a:gd name="connsiteX2-425" fmla="*/ 4121 w 10584"/>
                  <a:gd name="connsiteY2-426" fmla="*/ 2533 h 10000"/>
                  <a:gd name="connsiteX3-427" fmla="*/ 7933 w 10584"/>
                  <a:gd name="connsiteY3-428" fmla="*/ 5374 h 10000"/>
                  <a:gd name="connsiteX4-429" fmla="*/ 8551 w 10584"/>
                  <a:gd name="connsiteY4-430" fmla="*/ 10000 h 10000"/>
                  <a:gd name="connsiteX5-431" fmla="*/ 10584 w 10584"/>
                  <a:gd name="connsiteY5-432" fmla="*/ 5877 h 10000"/>
                  <a:gd name="connsiteX6-433" fmla="*/ 4955 w 10584"/>
                  <a:gd name="connsiteY6-434" fmla="*/ 0 h 10000"/>
                  <a:gd name="connsiteX0-435" fmla="*/ 4955 w 10584"/>
                  <a:gd name="connsiteY0-436" fmla="*/ 0 h 10000"/>
                  <a:gd name="connsiteX1-437" fmla="*/ 0 w 10584"/>
                  <a:gd name="connsiteY1-438" fmla="*/ 3157 h 10000"/>
                  <a:gd name="connsiteX2-439" fmla="*/ 4121 w 10584"/>
                  <a:gd name="connsiteY2-440" fmla="*/ 2533 h 10000"/>
                  <a:gd name="connsiteX3-441" fmla="*/ 7933 w 10584"/>
                  <a:gd name="connsiteY3-442" fmla="*/ 5374 h 10000"/>
                  <a:gd name="connsiteX4-443" fmla="*/ 8551 w 10584"/>
                  <a:gd name="connsiteY4-444" fmla="*/ 10000 h 10000"/>
                  <a:gd name="connsiteX5-445" fmla="*/ 10584 w 10584"/>
                  <a:gd name="connsiteY5-446" fmla="*/ 5877 h 10000"/>
                  <a:gd name="connsiteX6-447" fmla="*/ 4955 w 10584"/>
                  <a:gd name="connsiteY6-448" fmla="*/ 0 h 10000"/>
                  <a:gd name="connsiteX0-449" fmla="*/ 4955 w 10584"/>
                  <a:gd name="connsiteY0-450" fmla="*/ 0 h 10000"/>
                  <a:gd name="connsiteX1-451" fmla="*/ 0 w 10584"/>
                  <a:gd name="connsiteY1-452" fmla="*/ 3157 h 10000"/>
                  <a:gd name="connsiteX2-453" fmla="*/ 4121 w 10584"/>
                  <a:gd name="connsiteY2-454" fmla="*/ 2533 h 10000"/>
                  <a:gd name="connsiteX3-455" fmla="*/ 7933 w 10584"/>
                  <a:gd name="connsiteY3-456" fmla="*/ 5374 h 10000"/>
                  <a:gd name="connsiteX4-457" fmla="*/ 8551 w 10584"/>
                  <a:gd name="connsiteY4-458" fmla="*/ 10000 h 10000"/>
                  <a:gd name="connsiteX5-459" fmla="*/ 10584 w 10584"/>
                  <a:gd name="connsiteY5-460" fmla="*/ 5877 h 10000"/>
                  <a:gd name="connsiteX6-461" fmla="*/ 4955 w 10584"/>
                  <a:gd name="connsiteY6-462" fmla="*/ 0 h 10000"/>
                  <a:gd name="connsiteX0-463" fmla="*/ 4955 w 10584"/>
                  <a:gd name="connsiteY0-464" fmla="*/ 0 h 10000"/>
                  <a:gd name="connsiteX1-465" fmla="*/ 0 w 10584"/>
                  <a:gd name="connsiteY1-466" fmla="*/ 3157 h 10000"/>
                  <a:gd name="connsiteX2-467" fmla="*/ 4121 w 10584"/>
                  <a:gd name="connsiteY2-468" fmla="*/ 2533 h 10000"/>
                  <a:gd name="connsiteX3-469" fmla="*/ 7933 w 10584"/>
                  <a:gd name="connsiteY3-470" fmla="*/ 5374 h 10000"/>
                  <a:gd name="connsiteX4-471" fmla="*/ 8551 w 10584"/>
                  <a:gd name="connsiteY4-472" fmla="*/ 10000 h 10000"/>
                  <a:gd name="connsiteX5-473" fmla="*/ 10584 w 10584"/>
                  <a:gd name="connsiteY5-474" fmla="*/ 5877 h 10000"/>
                  <a:gd name="connsiteX6-475" fmla="*/ 4955 w 10584"/>
                  <a:gd name="connsiteY6-476" fmla="*/ 0 h 10000"/>
                  <a:gd name="connsiteX0-477" fmla="*/ 4955 w 10584"/>
                  <a:gd name="connsiteY0-478" fmla="*/ 0 h 10000"/>
                  <a:gd name="connsiteX1-479" fmla="*/ 0 w 10584"/>
                  <a:gd name="connsiteY1-480" fmla="*/ 3157 h 10000"/>
                  <a:gd name="connsiteX2-481" fmla="*/ 4121 w 10584"/>
                  <a:gd name="connsiteY2-482" fmla="*/ 2533 h 10000"/>
                  <a:gd name="connsiteX3-483" fmla="*/ 7933 w 10584"/>
                  <a:gd name="connsiteY3-484" fmla="*/ 5374 h 10000"/>
                  <a:gd name="connsiteX4-485" fmla="*/ 8551 w 10584"/>
                  <a:gd name="connsiteY4-486" fmla="*/ 10000 h 10000"/>
                  <a:gd name="connsiteX5-487" fmla="*/ 10584 w 10584"/>
                  <a:gd name="connsiteY5-488" fmla="*/ 5877 h 10000"/>
                  <a:gd name="connsiteX6-489" fmla="*/ 4955 w 10584"/>
                  <a:gd name="connsiteY6-490" fmla="*/ 0 h 10000"/>
                  <a:gd name="connsiteX0-491" fmla="*/ 5009 w 10638"/>
                  <a:gd name="connsiteY0-492" fmla="*/ 0 h 10000"/>
                  <a:gd name="connsiteX1-493" fmla="*/ 0 w 10638"/>
                  <a:gd name="connsiteY1-494" fmla="*/ 3223 h 10000"/>
                  <a:gd name="connsiteX2-495" fmla="*/ 4175 w 10638"/>
                  <a:gd name="connsiteY2-496" fmla="*/ 2533 h 10000"/>
                  <a:gd name="connsiteX3-497" fmla="*/ 7987 w 10638"/>
                  <a:gd name="connsiteY3-498" fmla="*/ 5374 h 10000"/>
                  <a:gd name="connsiteX4-499" fmla="*/ 8605 w 10638"/>
                  <a:gd name="connsiteY4-500" fmla="*/ 10000 h 10000"/>
                  <a:gd name="connsiteX5-501" fmla="*/ 10638 w 10638"/>
                  <a:gd name="connsiteY5-502" fmla="*/ 5877 h 10000"/>
                  <a:gd name="connsiteX6-503" fmla="*/ 5009 w 10638"/>
                  <a:gd name="connsiteY6-504" fmla="*/ 0 h 10000"/>
                  <a:gd name="connsiteX0-505" fmla="*/ 5009 w 10638"/>
                  <a:gd name="connsiteY0-506" fmla="*/ 0 h 10000"/>
                  <a:gd name="connsiteX1-507" fmla="*/ 0 w 10638"/>
                  <a:gd name="connsiteY1-508" fmla="*/ 3223 h 10000"/>
                  <a:gd name="connsiteX2-509" fmla="*/ 4197 w 10638"/>
                  <a:gd name="connsiteY2-510" fmla="*/ 2544 h 10000"/>
                  <a:gd name="connsiteX3-511" fmla="*/ 7987 w 10638"/>
                  <a:gd name="connsiteY3-512" fmla="*/ 5374 h 10000"/>
                  <a:gd name="connsiteX4-513" fmla="*/ 8605 w 10638"/>
                  <a:gd name="connsiteY4-514" fmla="*/ 10000 h 10000"/>
                  <a:gd name="connsiteX5-515" fmla="*/ 10638 w 10638"/>
                  <a:gd name="connsiteY5-516" fmla="*/ 5877 h 10000"/>
                  <a:gd name="connsiteX6-517" fmla="*/ 5009 w 10638"/>
                  <a:gd name="connsiteY6-518" fmla="*/ 0 h 10000"/>
                  <a:gd name="connsiteX0-519" fmla="*/ 5009 w 10638"/>
                  <a:gd name="connsiteY0-520" fmla="*/ 0 h 10000"/>
                  <a:gd name="connsiteX1-521" fmla="*/ 0 w 10638"/>
                  <a:gd name="connsiteY1-522" fmla="*/ 3223 h 10000"/>
                  <a:gd name="connsiteX2-523" fmla="*/ 4165 w 10638"/>
                  <a:gd name="connsiteY2-524" fmla="*/ 2544 h 10000"/>
                  <a:gd name="connsiteX3-525" fmla="*/ 7987 w 10638"/>
                  <a:gd name="connsiteY3-526" fmla="*/ 5374 h 10000"/>
                  <a:gd name="connsiteX4-527" fmla="*/ 8605 w 10638"/>
                  <a:gd name="connsiteY4-528" fmla="*/ 10000 h 10000"/>
                  <a:gd name="connsiteX5-529" fmla="*/ 10638 w 10638"/>
                  <a:gd name="connsiteY5-530" fmla="*/ 5877 h 10000"/>
                  <a:gd name="connsiteX6-531" fmla="*/ 5009 w 10638"/>
                  <a:gd name="connsiteY6-532" fmla="*/ 0 h 10000"/>
                  <a:gd name="connsiteX0-533" fmla="*/ 5009 w 10638"/>
                  <a:gd name="connsiteY0-534" fmla="*/ 0 h 10000"/>
                  <a:gd name="connsiteX1-535" fmla="*/ 0 w 10638"/>
                  <a:gd name="connsiteY1-536" fmla="*/ 3223 h 10000"/>
                  <a:gd name="connsiteX2-537" fmla="*/ 4165 w 10638"/>
                  <a:gd name="connsiteY2-538" fmla="*/ 2544 h 10000"/>
                  <a:gd name="connsiteX3-539" fmla="*/ 7987 w 10638"/>
                  <a:gd name="connsiteY3-540" fmla="*/ 5374 h 10000"/>
                  <a:gd name="connsiteX4-541" fmla="*/ 8605 w 10638"/>
                  <a:gd name="connsiteY4-542" fmla="*/ 10000 h 10000"/>
                  <a:gd name="connsiteX5-543" fmla="*/ 10638 w 10638"/>
                  <a:gd name="connsiteY5-544" fmla="*/ 5877 h 10000"/>
                  <a:gd name="connsiteX6-545" fmla="*/ 5009 w 10638"/>
                  <a:gd name="connsiteY6-546" fmla="*/ 0 h 10000"/>
                  <a:gd name="connsiteX0-547" fmla="*/ 5009 w 10638"/>
                  <a:gd name="connsiteY0-548" fmla="*/ 0 h 10000"/>
                  <a:gd name="connsiteX1-549" fmla="*/ 0 w 10638"/>
                  <a:gd name="connsiteY1-550" fmla="*/ 3223 h 10000"/>
                  <a:gd name="connsiteX2-551" fmla="*/ 4165 w 10638"/>
                  <a:gd name="connsiteY2-552" fmla="*/ 2544 h 10000"/>
                  <a:gd name="connsiteX3-553" fmla="*/ 7987 w 10638"/>
                  <a:gd name="connsiteY3-554" fmla="*/ 5374 h 10000"/>
                  <a:gd name="connsiteX4-555" fmla="*/ 8605 w 10638"/>
                  <a:gd name="connsiteY4-556" fmla="*/ 10000 h 10000"/>
                  <a:gd name="connsiteX5-557" fmla="*/ 10638 w 10638"/>
                  <a:gd name="connsiteY5-558" fmla="*/ 5877 h 10000"/>
                  <a:gd name="connsiteX6-559" fmla="*/ 5009 w 10638"/>
                  <a:gd name="connsiteY6-560" fmla="*/ 0 h 10000"/>
                  <a:gd name="connsiteX0-561" fmla="*/ 5009 w 10638"/>
                  <a:gd name="connsiteY0-562" fmla="*/ 0 h 10000"/>
                  <a:gd name="connsiteX1-563" fmla="*/ 0 w 10638"/>
                  <a:gd name="connsiteY1-564" fmla="*/ 3223 h 10000"/>
                  <a:gd name="connsiteX2-565" fmla="*/ 4165 w 10638"/>
                  <a:gd name="connsiteY2-566" fmla="*/ 2544 h 10000"/>
                  <a:gd name="connsiteX3-567" fmla="*/ 7965 w 10638"/>
                  <a:gd name="connsiteY3-568" fmla="*/ 5396 h 10000"/>
                  <a:gd name="connsiteX4-569" fmla="*/ 8605 w 10638"/>
                  <a:gd name="connsiteY4-570" fmla="*/ 10000 h 10000"/>
                  <a:gd name="connsiteX5-571" fmla="*/ 10638 w 10638"/>
                  <a:gd name="connsiteY5-572" fmla="*/ 5877 h 10000"/>
                  <a:gd name="connsiteX6-573" fmla="*/ 5009 w 10638"/>
                  <a:gd name="connsiteY6-574" fmla="*/ 0 h 10000"/>
                  <a:gd name="connsiteX0-575" fmla="*/ 5009 w 10638"/>
                  <a:gd name="connsiteY0-576" fmla="*/ 0 h 10000"/>
                  <a:gd name="connsiteX1-577" fmla="*/ 0 w 10638"/>
                  <a:gd name="connsiteY1-578" fmla="*/ 3223 h 10000"/>
                  <a:gd name="connsiteX2-579" fmla="*/ 4165 w 10638"/>
                  <a:gd name="connsiteY2-580" fmla="*/ 2544 h 10000"/>
                  <a:gd name="connsiteX3-581" fmla="*/ 7965 w 10638"/>
                  <a:gd name="connsiteY3-582" fmla="*/ 5396 h 10000"/>
                  <a:gd name="connsiteX4-583" fmla="*/ 8605 w 10638"/>
                  <a:gd name="connsiteY4-584" fmla="*/ 10000 h 10000"/>
                  <a:gd name="connsiteX5-585" fmla="*/ 10638 w 10638"/>
                  <a:gd name="connsiteY5-586" fmla="*/ 5877 h 10000"/>
                  <a:gd name="connsiteX6-587" fmla="*/ 5009 w 10638"/>
                  <a:gd name="connsiteY6-588" fmla="*/ 0 h 10000"/>
                  <a:gd name="connsiteX0-589" fmla="*/ 5009 w 10638"/>
                  <a:gd name="connsiteY0-590" fmla="*/ 0 h 10000"/>
                  <a:gd name="connsiteX1-591" fmla="*/ 0 w 10638"/>
                  <a:gd name="connsiteY1-592" fmla="*/ 3223 h 10000"/>
                  <a:gd name="connsiteX2-593" fmla="*/ 4165 w 10638"/>
                  <a:gd name="connsiteY2-594" fmla="*/ 2544 h 10000"/>
                  <a:gd name="connsiteX3-595" fmla="*/ 7965 w 10638"/>
                  <a:gd name="connsiteY3-596" fmla="*/ 5396 h 10000"/>
                  <a:gd name="connsiteX4-597" fmla="*/ 8605 w 10638"/>
                  <a:gd name="connsiteY4-598" fmla="*/ 10000 h 10000"/>
                  <a:gd name="connsiteX5-599" fmla="*/ 10638 w 10638"/>
                  <a:gd name="connsiteY5-600" fmla="*/ 5877 h 10000"/>
                  <a:gd name="connsiteX6-601" fmla="*/ 5009 w 10638"/>
                  <a:gd name="connsiteY6-602" fmla="*/ 0 h 10000"/>
                  <a:gd name="connsiteX0-603" fmla="*/ 5009 w 10638"/>
                  <a:gd name="connsiteY0-604" fmla="*/ 0 h 10000"/>
                  <a:gd name="connsiteX1-605" fmla="*/ 0 w 10638"/>
                  <a:gd name="connsiteY1-606" fmla="*/ 3223 h 10000"/>
                  <a:gd name="connsiteX2-607" fmla="*/ 4165 w 10638"/>
                  <a:gd name="connsiteY2-608" fmla="*/ 2544 h 10000"/>
                  <a:gd name="connsiteX3-609" fmla="*/ 7965 w 10638"/>
                  <a:gd name="connsiteY3-610" fmla="*/ 5396 h 10000"/>
                  <a:gd name="connsiteX4-611" fmla="*/ 8605 w 10638"/>
                  <a:gd name="connsiteY4-612" fmla="*/ 10000 h 10000"/>
                  <a:gd name="connsiteX5-613" fmla="*/ 10638 w 10638"/>
                  <a:gd name="connsiteY5-614" fmla="*/ 5877 h 10000"/>
                  <a:gd name="connsiteX6-615" fmla="*/ 5009 w 10638"/>
                  <a:gd name="connsiteY6-616" fmla="*/ 0 h 10000"/>
                  <a:gd name="connsiteX0-617" fmla="*/ 5009 w 10638"/>
                  <a:gd name="connsiteY0-618" fmla="*/ 0 h 10000"/>
                  <a:gd name="connsiteX1-619" fmla="*/ 0 w 10638"/>
                  <a:gd name="connsiteY1-620" fmla="*/ 3223 h 10000"/>
                  <a:gd name="connsiteX2-621" fmla="*/ 4165 w 10638"/>
                  <a:gd name="connsiteY2-622" fmla="*/ 2544 h 10000"/>
                  <a:gd name="connsiteX3-623" fmla="*/ 7965 w 10638"/>
                  <a:gd name="connsiteY3-624" fmla="*/ 5396 h 10000"/>
                  <a:gd name="connsiteX4-625" fmla="*/ 8605 w 10638"/>
                  <a:gd name="connsiteY4-626" fmla="*/ 10000 h 10000"/>
                  <a:gd name="connsiteX5-627" fmla="*/ 10638 w 10638"/>
                  <a:gd name="connsiteY5-628" fmla="*/ 5877 h 10000"/>
                  <a:gd name="connsiteX6-629" fmla="*/ 5009 w 10638"/>
                  <a:gd name="connsiteY6-630" fmla="*/ 0 h 10000"/>
                  <a:gd name="connsiteX0-631" fmla="*/ 5009 w 10638"/>
                  <a:gd name="connsiteY0-632" fmla="*/ 0 h 10000"/>
                  <a:gd name="connsiteX1-633" fmla="*/ 0 w 10638"/>
                  <a:gd name="connsiteY1-634" fmla="*/ 3223 h 10000"/>
                  <a:gd name="connsiteX2-635" fmla="*/ 4165 w 10638"/>
                  <a:gd name="connsiteY2-636" fmla="*/ 2544 h 10000"/>
                  <a:gd name="connsiteX3-637" fmla="*/ 7965 w 10638"/>
                  <a:gd name="connsiteY3-638" fmla="*/ 5396 h 10000"/>
                  <a:gd name="connsiteX4-639" fmla="*/ 8605 w 10638"/>
                  <a:gd name="connsiteY4-640" fmla="*/ 10000 h 10000"/>
                  <a:gd name="connsiteX5-641" fmla="*/ 10638 w 10638"/>
                  <a:gd name="connsiteY5-642" fmla="*/ 5877 h 10000"/>
                  <a:gd name="connsiteX6-643" fmla="*/ 5009 w 10638"/>
                  <a:gd name="connsiteY6-644" fmla="*/ 0 h 10000"/>
                  <a:gd name="connsiteX0-645" fmla="*/ 5009 w 10638"/>
                  <a:gd name="connsiteY0-646" fmla="*/ 0 h 10000"/>
                  <a:gd name="connsiteX1-647" fmla="*/ 0 w 10638"/>
                  <a:gd name="connsiteY1-648" fmla="*/ 3223 h 10000"/>
                  <a:gd name="connsiteX2-649" fmla="*/ 4165 w 10638"/>
                  <a:gd name="connsiteY2-650" fmla="*/ 2544 h 10000"/>
                  <a:gd name="connsiteX3-651" fmla="*/ 7965 w 10638"/>
                  <a:gd name="connsiteY3-652" fmla="*/ 5396 h 10000"/>
                  <a:gd name="connsiteX4-653" fmla="*/ 8605 w 10638"/>
                  <a:gd name="connsiteY4-654" fmla="*/ 10000 h 10000"/>
                  <a:gd name="connsiteX5-655" fmla="*/ 10638 w 10638"/>
                  <a:gd name="connsiteY5-656" fmla="*/ 5877 h 10000"/>
                  <a:gd name="connsiteX6-657" fmla="*/ 5009 w 10638"/>
                  <a:gd name="connsiteY6-658" fmla="*/ 0 h 10000"/>
                  <a:gd name="connsiteX0-659" fmla="*/ 5009 w 10638"/>
                  <a:gd name="connsiteY0-660" fmla="*/ 0 h 10000"/>
                  <a:gd name="connsiteX1-661" fmla="*/ 0 w 10638"/>
                  <a:gd name="connsiteY1-662" fmla="*/ 3223 h 10000"/>
                  <a:gd name="connsiteX2-663" fmla="*/ 4165 w 10638"/>
                  <a:gd name="connsiteY2-664" fmla="*/ 2544 h 10000"/>
                  <a:gd name="connsiteX3-665" fmla="*/ 7965 w 10638"/>
                  <a:gd name="connsiteY3-666" fmla="*/ 5396 h 10000"/>
                  <a:gd name="connsiteX4-667" fmla="*/ 8605 w 10638"/>
                  <a:gd name="connsiteY4-668" fmla="*/ 10000 h 10000"/>
                  <a:gd name="connsiteX5-669" fmla="*/ 10638 w 10638"/>
                  <a:gd name="connsiteY5-670" fmla="*/ 5877 h 10000"/>
                  <a:gd name="connsiteX6-671" fmla="*/ 5009 w 10638"/>
                  <a:gd name="connsiteY6-672" fmla="*/ 0 h 10000"/>
                  <a:gd name="connsiteX0-673" fmla="*/ 5009 w 10638"/>
                  <a:gd name="connsiteY0-674" fmla="*/ 0 h 10000"/>
                  <a:gd name="connsiteX1-675" fmla="*/ 0 w 10638"/>
                  <a:gd name="connsiteY1-676" fmla="*/ 3223 h 10000"/>
                  <a:gd name="connsiteX2-677" fmla="*/ 4165 w 10638"/>
                  <a:gd name="connsiteY2-678" fmla="*/ 2544 h 10000"/>
                  <a:gd name="connsiteX3-679" fmla="*/ 7965 w 10638"/>
                  <a:gd name="connsiteY3-680" fmla="*/ 5396 h 10000"/>
                  <a:gd name="connsiteX4-681" fmla="*/ 8605 w 10638"/>
                  <a:gd name="connsiteY4-682" fmla="*/ 10000 h 10000"/>
                  <a:gd name="connsiteX5-683" fmla="*/ 10638 w 10638"/>
                  <a:gd name="connsiteY5-684" fmla="*/ 5877 h 10000"/>
                  <a:gd name="connsiteX6-685" fmla="*/ 5009 w 10638"/>
                  <a:gd name="connsiteY6-686" fmla="*/ 0 h 10000"/>
                  <a:gd name="connsiteX0-687" fmla="*/ 5009 w 10638"/>
                  <a:gd name="connsiteY0-688" fmla="*/ 0 h 10000"/>
                  <a:gd name="connsiteX1-689" fmla="*/ 0 w 10638"/>
                  <a:gd name="connsiteY1-690" fmla="*/ 3223 h 10000"/>
                  <a:gd name="connsiteX2-691" fmla="*/ 4165 w 10638"/>
                  <a:gd name="connsiteY2-692" fmla="*/ 2544 h 10000"/>
                  <a:gd name="connsiteX3-693" fmla="*/ 7965 w 10638"/>
                  <a:gd name="connsiteY3-694" fmla="*/ 5396 h 10000"/>
                  <a:gd name="connsiteX4-695" fmla="*/ 8605 w 10638"/>
                  <a:gd name="connsiteY4-696" fmla="*/ 10000 h 10000"/>
                  <a:gd name="connsiteX5-697" fmla="*/ 10638 w 10638"/>
                  <a:gd name="connsiteY5-698" fmla="*/ 5877 h 10000"/>
                  <a:gd name="connsiteX6-699" fmla="*/ 5009 w 10638"/>
                  <a:gd name="connsiteY6-700" fmla="*/ 0 h 10000"/>
                  <a:gd name="connsiteX0-701" fmla="*/ 5009 w 10638"/>
                  <a:gd name="connsiteY0-702" fmla="*/ 0 h 10000"/>
                  <a:gd name="connsiteX1-703" fmla="*/ 0 w 10638"/>
                  <a:gd name="connsiteY1-704" fmla="*/ 3223 h 10000"/>
                  <a:gd name="connsiteX2-705" fmla="*/ 4165 w 10638"/>
                  <a:gd name="connsiteY2-706" fmla="*/ 2544 h 10000"/>
                  <a:gd name="connsiteX3-707" fmla="*/ 7965 w 10638"/>
                  <a:gd name="connsiteY3-708" fmla="*/ 5396 h 10000"/>
                  <a:gd name="connsiteX4-709" fmla="*/ 8605 w 10638"/>
                  <a:gd name="connsiteY4-710" fmla="*/ 10000 h 10000"/>
                  <a:gd name="connsiteX5-711" fmla="*/ 10638 w 10638"/>
                  <a:gd name="connsiteY5-712" fmla="*/ 5877 h 10000"/>
                  <a:gd name="connsiteX6-713" fmla="*/ 5009 w 10638"/>
                  <a:gd name="connsiteY6-714" fmla="*/ 0 h 10000"/>
                  <a:gd name="connsiteX0-715" fmla="*/ 5009 w 10638"/>
                  <a:gd name="connsiteY0-716" fmla="*/ 0 h 10000"/>
                  <a:gd name="connsiteX1-717" fmla="*/ 0 w 10638"/>
                  <a:gd name="connsiteY1-718" fmla="*/ 3223 h 10000"/>
                  <a:gd name="connsiteX2-719" fmla="*/ 4165 w 10638"/>
                  <a:gd name="connsiteY2-720" fmla="*/ 2544 h 10000"/>
                  <a:gd name="connsiteX3-721" fmla="*/ 7965 w 10638"/>
                  <a:gd name="connsiteY3-722" fmla="*/ 5396 h 10000"/>
                  <a:gd name="connsiteX4-723" fmla="*/ 8605 w 10638"/>
                  <a:gd name="connsiteY4-724" fmla="*/ 10000 h 10000"/>
                  <a:gd name="connsiteX5-725" fmla="*/ 10638 w 10638"/>
                  <a:gd name="connsiteY5-726" fmla="*/ 5877 h 10000"/>
                  <a:gd name="connsiteX6-727" fmla="*/ 5009 w 10638"/>
                  <a:gd name="connsiteY6-728" fmla="*/ 0 h 10000"/>
                  <a:gd name="connsiteX0-729" fmla="*/ 5009 w 10638"/>
                  <a:gd name="connsiteY0-730" fmla="*/ 0 h 10000"/>
                  <a:gd name="connsiteX1-731" fmla="*/ 0 w 10638"/>
                  <a:gd name="connsiteY1-732" fmla="*/ 3223 h 10000"/>
                  <a:gd name="connsiteX2-733" fmla="*/ 4165 w 10638"/>
                  <a:gd name="connsiteY2-734" fmla="*/ 2544 h 10000"/>
                  <a:gd name="connsiteX3-735" fmla="*/ 7965 w 10638"/>
                  <a:gd name="connsiteY3-736" fmla="*/ 5396 h 10000"/>
                  <a:gd name="connsiteX4-737" fmla="*/ 8605 w 10638"/>
                  <a:gd name="connsiteY4-738" fmla="*/ 10000 h 10000"/>
                  <a:gd name="connsiteX5-739" fmla="*/ 10638 w 10638"/>
                  <a:gd name="connsiteY5-740" fmla="*/ 5877 h 10000"/>
                  <a:gd name="connsiteX6-741" fmla="*/ 5009 w 10638"/>
                  <a:gd name="connsiteY6-742" fmla="*/ 0 h 10000"/>
                  <a:gd name="connsiteX0-743" fmla="*/ 5009 w 10638"/>
                  <a:gd name="connsiteY0-744" fmla="*/ 0 h 10000"/>
                  <a:gd name="connsiteX1-745" fmla="*/ 0 w 10638"/>
                  <a:gd name="connsiteY1-746" fmla="*/ 3223 h 10000"/>
                  <a:gd name="connsiteX2-747" fmla="*/ 4165 w 10638"/>
                  <a:gd name="connsiteY2-748" fmla="*/ 2544 h 10000"/>
                  <a:gd name="connsiteX3-749" fmla="*/ 7965 w 10638"/>
                  <a:gd name="connsiteY3-750" fmla="*/ 5396 h 10000"/>
                  <a:gd name="connsiteX4-751" fmla="*/ 8605 w 10638"/>
                  <a:gd name="connsiteY4-752" fmla="*/ 10000 h 10000"/>
                  <a:gd name="connsiteX5-753" fmla="*/ 10638 w 10638"/>
                  <a:gd name="connsiteY5-754" fmla="*/ 5877 h 10000"/>
                  <a:gd name="connsiteX6-755" fmla="*/ 5009 w 10638"/>
                  <a:gd name="connsiteY6-756" fmla="*/ 0 h 10000"/>
                  <a:gd name="connsiteX0-757" fmla="*/ 5009 w 10638"/>
                  <a:gd name="connsiteY0-758" fmla="*/ 0 h 10000"/>
                  <a:gd name="connsiteX1-759" fmla="*/ 0 w 10638"/>
                  <a:gd name="connsiteY1-760" fmla="*/ 3223 h 10000"/>
                  <a:gd name="connsiteX2-761" fmla="*/ 4165 w 10638"/>
                  <a:gd name="connsiteY2-762" fmla="*/ 2544 h 10000"/>
                  <a:gd name="connsiteX3-763" fmla="*/ 7965 w 10638"/>
                  <a:gd name="connsiteY3-764" fmla="*/ 5396 h 10000"/>
                  <a:gd name="connsiteX4-765" fmla="*/ 8605 w 10638"/>
                  <a:gd name="connsiteY4-766" fmla="*/ 10000 h 10000"/>
                  <a:gd name="connsiteX5-767" fmla="*/ 10638 w 10638"/>
                  <a:gd name="connsiteY5-768" fmla="*/ 5877 h 10000"/>
                  <a:gd name="connsiteX6-769" fmla="*/ 5009 w 10638"/>
                  <a:gd name="connsiteY6-770" fmla="*/ 0 h 10000"/>
                  <a:gd name="connsiteX0-771" fmla="*/ 5009 w 10638"/>
                  <a:gd name="connsiteY0-772" fmla="*/ 0 h 10000"/>
                  <a:gd name="connsiteX1-773" fmla="*/ 0 w 10638"/>
                  <a:gd name="connsiteY1-774" fmla="*/ 3223 h 10000"/>
                  <a:gd name="connsiteX2-775" fmla="*/ 4100 w 10638"/>
                  <a:gd name="connsiteY2-776" fmla="*/ 2544 h 10000"/>
                  <a:gd name="connsiteX3-777" fmla="*/ 7965 w 10638"/>
                  <a:gd name="connsiteY3-778" fmla="*/ 5396 h 10000"/>
                  <a:gd name="connsiteX4-779" fmla="*/ 8605 w 10638"/>
                  <a:gd name="connsiteY4-780" fmla="*/ 10000 h 10000"/>
                  <a:gd name="connsiteX5-781" fmla="*/ 10638 w 10638"/>
                  <a:gd name="connsiteY5-782" fmla="*/ 5877 h 10000"/>
                  <a:gd name="connsiteX6-783" fmla="*/ 5009 w 10638"/>
                  <a:gd name="connsiteY6-784" fmla="*/ 0 h 10000"/>
                  <a:gd name="connsiteX0-785" fmla="*/ 5009 w 10638"/>
                  <a:gd name="connsiteY0-786" fmla="*/ 0 h 10000"/>
                  <a:gd name="connsiteX1-787" fmla="*/ 0 w 10638"/>
                  <a:gd name="connsiteY1-788" fmla="*/ 3223 h 10000"/>
                  <a:gd name="connsiteX2-789" fmla="*/ 4100 w 10638"/>
                  <a:gd name="connsiteY2-790" fmla="*/ 2544 h 10000"/>
                  <a:gd name="connsiteX3-791" fmla="*/ 7965 w 10638"/>
                  <a:gd name="connsiteY3-792" fmla="*/ 5396 h 10000"/>
                  <a:gd name="connsiteX4-793" fmla="*/ 8605 w 10638"/>
                  <a:gd name="connsiteY4-794" fmla="*/ 10000 h 10000"/>
                  <a:gd name="connsiteX5-795" fmla="*/ 10638 w 10638"/>
                  <a:gd name="connsiteY5-796" fmla="*/ 5877 h 10000"/>
                  <a:gd name="connsiteX6-797" fmla="*/ 5009 w 10638"/>
                  <a:gd name="connsiteY6-798" fmla="*/ 0 h 10000"/>
                  <a:gd name="connsiteX0-799" fmla="*/ 5009 w 10638"/>
                  <a:gd name="connsiteY0-800" fmla="*/ 0 h 10000"/>
                  <a:gd name="connsiteX1-801" fmla="*/ 0 w 10638"/>
                  <a:gd name="connsiteY1-802" fmla="*/ 3223 h 10000"/>
                  <a:gd name="connsiteX2-803" fmla="*/ 4100 w 10638"/>
                  <a:gd name="connsiteY2-804" fmla="*/ 2544 h 10000"/>
                  <a:gd name="connsiteX3-805" fmla="*/ 7965 w 10638"/>
                  <a:gd name="connsiteY3-806" fmla="*/ 5396 h 10000"/>
                  <a:gd name="connsiteX4-807" fmla="*/ 8605 w 10638"/>
                  <a:gd name="connsiteY4-808" fmla="*/ 10000 h 10000"/>
                  <a:gd name="connsiteX5-809" fmla="*/ 10638 w 10638"/>
                  <a:gd name="connsiteY5-810" fmla="*/ 5877 h 10000"/>
                  <a:gd name="connsiteX6-811" fmla="*/ 5009 w 10638"/>
                  <a:gd name="connsiteY6-812" fmla="*/ 0 h 10000"/>
                  <a:gd name="connsiteX0-813" fmla="*/ 5009 w 10638"/>
                  <a:gd name="connsiteY0-814" fmla="*/ 0 h 10000"/>
                  <a:gd name="connsiteX1-815" fmla="*/ 0 w 10638"/>
                  <a:gd name="connsiteY1-816" fmla="*/ 3223 h 10000"/>
                  <a:gd name="connsiteX2-817" fmla="*/ 4100 w 10638"/>
                  <a:gd name="connsiteY2-818" fmla="*/ 2544 h 10000"/>
                  <a:gd name="connsiteX3-819" fmla="*/ 7965 w 10638"/>
                  <a:gd name="connsiteY3-820" fmla="*/ 5396 h 10000"/>
                  <a:gd name="connsiteX4-821" fmla="*/ 8605 w 10638"/>
                  <a:gd name="connsiteY4-822" fmla="*/ 10000 h 10000"/>
                  <a:gd name="connsiteX5-823" fmla="*/ 10638 w 10638"/>
                  <a:gd name="connsiteY5-824" fmla="*/ 5877 h 10000"/>
                  <a:gd name="connsiteX6-825" fmla="*/ 5009 w 10638"/>
                  <a:gd name="connsiteY6-826" fmla="*/ 0 h 10000"/>
                  <a:gd name="connsiteX0-827" fmla="*/ 5009 w 10638"/>
                  <a:gd name="connsiteY0-828" fmla="*/ 0 h 10000"/>
                  <a:gd name="connsiteX1-829" fmla="*/ 0 w 10638"/>
                  <a:gd name="connsiteY1-830" fmla="*/ 3223 h 10000"/>
                  <a:gd name="connsiteX2-831" fmla="*/ 4100 w 10638"/>
                  <a:gd name="connsiteY2-832" fmla="*/ 2544 h 10000"/>
                  <a:gd name="connsiteX3-833" fmla="*/ 7965 w 10638"/>
                  <a:gd name="connsiteY3-834" fmla="*/ 5396 h 10000"/>
                  <a:gd name="connsiteX4-835" fmla="*/ 8605 w 10638"/>
                  <a:gd name="connsiteY4-836" fmla="*/ 10000 h 10000"/>
                  <a:gd name="connsiteX5-837" fmla="*/ 10638 w 10638"/>
                  <a:gd name="connsiteY5-838" fmla="*/ 5877 h 10000"/>
                  <a:gd name="connsiteX6-839" fmla="*/ 5009 w 10638"/>
                  <a:gd name="connsiteY6-840" fmla="*/ 0 h 10000"/>
                  <a:gd name="connsiteX0-841" fmla="*/ 5009 w 10638"/>
                  <a:gd name="connsiteY0-842" fmla="*/ 0 h 10000"/>
                  <a:gd name="connsiteX1-843" fmla="*/ 0 w 10638"/>
                  <a:gd name="connsiteY1-844" fmla="*/ 3223 h 10000"/>
                  <a:gd name="connsiteX2-845" fmla="*/ 4100 w 10638"/>
                  <a:gd name="connsiteY2-846" fmla="*/ 2544 h 10000"/>
                  <a:gd name="connsiteX3-847" fmla="*/ 7965 w 10638"/>
                  <a:gd name="connsiteY3-848" fmla="*/ 5396 h 10000"/>
                  <a:gd name="connsiteX4-849" fmla="*/ 8605 w 10638"/>
                  <a:gd name="connsiteY4-850" fmla="*/ 10000 h 10000"/>
                  <a:gd name="connsiteX5-851" fmla="*/ 10638 w 10638"/>
                  <a:gd name="connsiteY5-852" fmla="*/ 5877 h 10000"/>
                  <a:gd name="connsiteX6-853" fmla="*/ 5009 w 10638"/>
                  <a:gd name="connsiteY6-854" fmla="*/ 0 h 10000"/>
                  <a:gd name="connsiteX0-855" fmla="*/ 5009 w 10228"/>
                  <a:gd name="connsiteY0-856" fmla="*/ 0 h 10000"/>
                  <a:gd name="connsiteX1-857" fmla="*/ 0 w 10228"/>
                  <a:gd name="connsiteY1-858" fmla="*/ 3223 h 10000"/>
                  <a:gd name="connsiteX2-859" fmla="*/ 4100 w 10228"/>
                  <a:gd name="connsiteY2-860" fmla="*/ 2544 h 10000"/>
                  <a:gd name="connsiteX3-861" fmla="*/ 7965 w 10228"/>
                  <a:gd name="connsiteY3-862" fmla="*/ 5396 h 10000"/>
                  <a:gd name="connsiteX4-863" fmla="*/ 8605 w 10228"/>
                  <a:gd name="connsiteY4-864" fmla="*/ 10000 h 10000"/>
                  <a:gd name="connsiteX5-865" fmla="*/ 10228 w 10228"/>
                  <a:gd name="connsiteY5-866" fmla="*/ 5943 h 10000"/>
                  <a:gd name="connsiteX6-867" fmla="*/ 5009 w 10228"/>
                  <a:gd name="connsiteY6-868" fmla="*/ 0 h 10000"/>
                  <a:gd name="connsiteX0-869" fmla="*/ 5009 w 10228"/>
                  <a:gd name="connsiteY0-870" fmla="*/ 0 h 10000"/>
                  <a:gd name="connsiteX1-871" fmla="*/ 0 w 10228"/>
                  <a:gd name="connsiteY1-872" fmla="*/ 3223 h 10000"/>
                  <a:gd name="connsiteX2-873" fmla="*/ 4100 w 10228"/>
                  <a:gd name="connsiteY2-874" fmla="*/ 2544 h 10000"/>
                  <a:gd name="connsiteX3-875" fmla="*/ 7965 w 10228"/>
                  <a:gd name="connsiteY3-876" fmla="*/ 5396 h 10000"/>
                  <a:gd name="connsiteX4-877" fmla="*/ 8605 w 10228"/>
                  <a:gd name="connsiteY4-878" fmla="*/ 10000 h 10000"/>
                  <a:gd name="connsiteX5-879" fmla="*/ 10228 w 10228"/>
                  <a:gd name="connsiteY5-880" fmla="*/ 5943 h 10000"/>
                  <a:gd name="connsiteX6-881" fmla="*/ 5009 w 10228"/>
                  <a:gd name="connsiteY6-882" fmla="*/ 0 h 10000"/>
                  <a:gd name="connsiteX0-883" fmla="*/ 5009 w 10228"/>
                  <a:gd name="connsiteY0-884" fmla="*/ 0 h 10000"/>
                  <a:gd name="connsiteX1-885" fmla="*/ 0 w 10228"/>
                  <a:gd name="connsiteY1-886" fmla="*/ 3223 h 10000"/>
                  <a:gd name="connsiteX2-887" fmla="*/ 4100 w 10228"/>
                  <a:gd name="connsiteY2-888" fmla="*/ 2544 h 10000"/>
                  <a:gd name="connsiteX3-889" fmla="*/ 7965 w 10228"/>
                  <a:gd name="connsiteY3-890" fmla="*/ 5396 h 10000"/>
                  <a:gd name="connsiteX4-891" fmla="*/ 8605 w 10228"/>
                  <a:gd name="connsiteY4-892" fmla="*/ 10000 h 10000"/>
                  <a:gd name="connsiteX5-893" fmla="*/ 10228 w 10228"/>
                  <a:gd name="connsiteY5-894" fmla="*/ 5943 h 10000"/>
                  <a:gd name="connsiteX6-895" fmla="*/ 4987 w 10228"/>
                  <a:gd name="connsiteY6-896" fmla="*/ 177 h 10000"/>
                  <a:gd name="connsiteX0-897" fmla="*/ 4966 w 10228"/>
                  <a:gd name="connsiteY0-898" fmla="*/ 0 h 9867"/>
                  <a:gd name="connsiteX1-899" fmla="*/ 0 w 10228"/>
                  <a:gd name="connsiteY1-900" fmla="*/ 3090 h 9867"/>
                  <a:gd name="connsiteX2-901" fmla="*/ 4100 w 10228"/>
                  <a:gd name="connsiteY2-902" fmla="*/ 2411 h 9867"/>
                  <a:gd name="connsiteX3-903" fmla="*/ 7965 w 10228"/>
                  <a:gd name="connsiteY3-904" fmla="*/ 5263 h 9867"/>
                  <a:gd name="connsiteX4-905" fmla="*/ 8605 w 10228"/>
                  <a:gd name="connsiteY4-906" fmla="*/ 9867 h 9867"/>
                  <a:gd name="connsiteX5-907" fmla="*/ 10228 w 10228"/>
                  <a:gd name="connsiteY5-908" fmla="*/ 5810 h 9867"/>
                  <a:gd name="connsiteX6-909" fmla="*/ 4987 w 10228"/>
                  <a:gd name="connsiteY6-910" fmla="*/ 44 h 9867"/>
                  <a:gd name="connsiteX0-911" fmla="*/ 4802 w 10000"/>
                  <a:gd name="connsiteY0-912" fmla="*/ 101 h 9955"/>
                  <a:gd name="connsiteX1-913" fmla="*/ 0 w 10000"/>
                  <a:gd name="connsiteY1-914" fmla="*/ 3087 h 9955"/>
                  <a:gd name="connsiteX2-915" fmla="*/ 4009 w 10000"/>
                  <a:gd name="connsiteY2-916" fmla="*/ 2398 h 9955"/>
                  <a:gd name="connsiteX3-917" fmla="*/ 7787 w 10000"/>
                  <a:gd name="connsiteY3-918" fmla="*/ 5289 h 9955"/>
                  <a:gd name="connsiteX4-919" fmla="*/ 8413 w 10000"/>
                  <a:gd name="connsiteY4-920" fmla="*/ 9955 h 9955"/>
                  <a:gd name="connsiteX5-921" fmla="*/ 10000 w 10000"/>
                  <a:gd name="connsiteY5-922" fmla="*/ 5843 h 9955"/>
                  <a:gd name="connsiteX6-923" fmla="*/ 4876 w 10000"/>
                  <a:gd name="connsiteY6-924" fmla="*/ 0 h 9955"/>
                  <a:gd name="connsiteX0-925" fmla="*/ 4802 w 10000"/>
                  <a:gd name="connsiteY0-926" fmla="*/ 11 h 9910"/>
                  <a:gd name="connsiteX1-927" fmla="*/ 0 w 10000"/>
                  <a:gd name="connsiteY1-928" fmla="*/ 3011 h 9910"/>
                  <a:gd name="connsiteX2-929" fmla="*/ 4009 w 10000"/>
                  <a:gd name="connsiteY2-930" fmla="*/ 2319 h 9910"/>
                  <a:gd name="connsiteX3-931" fmla="*/ 7787 w 10000"/>
                  <a:gd name="connsiteY3-932" fmla="*/ 5223 h 9910"/>
                  <a:gd name="connsiteX4-933" fmla="*/ 8413 w 10000"/>
                  <a:gd name="connsiteY4-934" fmla="*/ 9910 h 9910"/>
                  <a:gd name="connsiteX5-935" fmla="*/ 10000 w 10000"/>
                  <a:gd name="connsiteY5-936" fmla="*/ 5779 h 9910"/>
                  <a:gd name="connsiteX6-937" fmla="*/ 4781 w 10000"/>
                  <a:gd name="connsiteY6-938" fmla="*/ 0 h 9910"/>
                  <a:gd name="connsiteX0-939" fmla="*/ 4802 w 10000"/>
                  <a:gd name="connsiteY0-940" fmla="*/ 11 h 10000"/>
                  <a:gd name="connsiteX1-941" fmla="*/ 0 w 10000"/>
                  <a:gd name="connsiteY1-942" fmla="*/ 3038 h 10000"/>
                  <a:gd name="connsiteX2-943" fmla="*/ 4009 w 10000"/>
                  <a:gd name="connsiteY2-944" fmla="*/ 2340 h 10000"/>
                  <a:gd name="connsiteX3-945" fmla="*/ 7787 w 10000"/>
                  <a:gd name="connsiteY3-946" fmla="*/ 5270 h 10000"/>
                  <a:gd name="connsiteX4-947" fmla="*/ 8413 w 10000"/>
                  <a:gd name="connsiteY4-948" fmla="*/ 10000 h 10000"/>
                  <a:gd name="connsiteX5-949" fmla="*/ 10000 w 10000"/>
                  <a:gd name="connsiteY5-950" fmla="*/ 5831 h 10000"/>
                  <a:gd name="connsiteX6-951" fmla="*/ 4781 w 10000"/>
                  <a:gd name="connsiteY6-952" fmla="*/ 0 h 10000"/>
                  <a:gd name="connsiteX7" fmla="*/ 4802 w 10000"/>
                  <a:gd name="connsiteY7" fmla="*/ 11 h 10000"/>
                  <a:gd name="connsiteX0-953" fmla="*/ 4960 w 10000"/>
                  <a:gd name="connsiteY0-954" fmla="*/ 159 h 10000"/>
                  <a:gd name="connsiteX1-955" fmla="*/ 0 w 10000"/>
                  <a:gd name="connsiteY1-956" fmla="*/ 3038 h 10000"/>
                  <a:gd name="connsiteX2-957" fmla="*/ 4009 w 10000"/>
                  <a:gd name="connsiteY2-958" fmla="*/ 2340 h 10000"/>
                  <a:gd name="connsiteX3-959" fmla="*/ 7787 w 10000"/>
                  <a:gd name="connsiteY3-960" fmla="*/ 5270 h 10000"/>
                  <a:gd name="connsiteX4-961" fmla="*/ 8413 w 10000"/>
                  <a:gd name="connsiteY4-962" fmla="*/ 10000 h 10000"/>
                  <a:gd name="connsiteX5-963" fmla="*/ 10000 w 10000"/>
                  <a:gd name="connsiteY5-964" fmla="*/ 5831 h 10000"/>
                  <a:gd name="connsiteX6-965" fmla="*/ 4781 w 10000"/>
                  <a:gd name="connsiteY6-966" fmla="*/ 0 h 10000"/>
                  <a:gd name="connsiteX7-967" fmla="*/ 4960 w 10000"/>
                  <a:gd name="connsiteY7-968" fmla="*/ 159 h 10000"/>
                  <a:gd name="connsiteX0-969" fmla="*/ 4960 w 10000"/>
                  <a:gd name="connsiteY0-970" fmla="*/ 0 h 9841"/>
                  <a:gd name="connsiteX1-971" fmla="*/ 0 w 10000"/>
                  <a:gd name="connsiteY1-972" fmla="*/ 2879 h 9841"/>
                  <a:gd name="connsiteX2-973" fmla="*/ 4009 w 10000"/>
                  <a:gd name="connsiteY2-974" fmla="*/ 2181 h 9841"/>
                  <a:gd name="connsiteX3-975" fmla="*/ 7787 w 10000"/>
                  <a:gd name="connsiteY3-976" fmla="*/ 5111 h 9841"/>
                  <a:gd name="connsiteX4-977" fmla="*/ 8413 w 10000"/>
                  <a:gd name="connsiteY4-978" fmla="*/ 9841 h 9841"/>
                  <a:gd name="connsiteX5-979" fmla="*/ 10000 w 10000"/>
                  <a:gd name="connsiteY5-980" fmla="*/ 5672 h 9841"/>
                  <a:gd name="connsiteX6-981" fmla="*/ 4960 w 10000"/>
                  <a:gd name="connsiteY6-982" fmla="*/ 0 h 9841"/>
                  <a:gd name="connsiteX0-983" fmla="*/ 4960 w 10000"/>
                  <a:gd name="connsiteY0-984" fmla="*/ 49 h 10049"/>
                  <a:gd name="connsiteX1-985" fmla="*/ 0 w 10000"/>
                  <a:gd name="connsiteY1-986" fmla="*/ 2975 h 10049"/>
                  <a:gd name="connsiteX2-987" fmla="*/ 4009 w 10000"/>
                  <a:gd name="connsiteY2-988" fmla="*/ 2265 h 10049"/>
                  <a:gd name="connsiteX3-989" fmla="*/ 7787 w 10000"/>
                  <a:gd name="connsiteY3-990" fmla="*/ 5243 h 10049"/>
                  <a:gd name="connsiteX4-991" fmla="*/ 8413 w 10000"/>
                  <a:gd name="connsiteY4-992" fmla="*/ 10049 h 10049"/>
                  <a:gd name="connsiteX5-993" fmla="*/ 10000 w 10000"/>
                  <a:gd name="connsiteY5-994" fmla="*/ 5813 h 10049"/>
                  <a:gd name="connsiteX6-995" fmla="*/ 4960 w 10000"/>
                  <a:gd name="connsiteY6-996" fmla="*/ 49 h 10049"/>
                  <a:gd name="connsiteX0-997" fmla="*/ 4147 w 10000"/>
                  <a:gd name="connsiteY0-998" fmla="*/ 67 h 9212"/>
                  <a:gd name="connsiteX1-999" fmla="*/ 0 w 10000"/>
                  <a:gd name="connsiteY1-1000" fmla="*/ 2138 h 9212"/>
                  <a:gd name="connsiteX2-1001" fmla="*/ 4009 w 10000"/>
                  <a:gd name="connsiteY2-1002" fmla="*/ 1428 h 9212"/>
                  <a:gd name="connsiteX3-1003" fmla="*/ 7787 w 10000"/>
                  <a:gd name="connsiteY3-1004" fmla="*/ 4406 h 9212"/>
                  <a:gd name="connsiteX4-1005" fmla="*/ 8413 w 10000"/>
                  <a:gd name="connsiteY4-1006" fmla="*/ 9212 h 9212"/>
                  <a:gd name="connsiteX5-1007" fmla="*/ 10000 w 10000"/>
                  <a:gd name="connsiteY5-1008" fmla="*/ 4976 h 9212"/>
                  <a:gd name="connsiteX6-1009" fmla="*/ 4147 w 10000"/>
                  <a:gd name="connsiteY6-1010" fmla="*/ 67 h 9212"/>
                  <a:gd name="connsiteX0-1011" fmla="*/ 4147 w 10000"/>
                  <a:gd name="connsiteY0-1012" fmla="*/ 9 h 9936"/>
                  <a:gd name="connsiteX1-1013" fmla="*/ 0 w 10000"/>
                  <a:gd name="connsiteY1-1014" fmla="*/ 2257 h 9936"/>
                  <a:gd name="connsiteX2-1015" fmla="*/ 4009 w 10000"/>
                  <a:gd name="connsiteY2-1016" fmla="*/ 1486 h 9936"/>
                  <a:gd name="connsiteX3-1017" fmla="*/ 7787 w 10000"/>
                  <a:gd name="connsiteY3-1018" fmla="*/ 4719 h 9936"/>
                  <a:gd name="connsiteX4-1019" fmla="*/ 8413 w 10000"/>
                  <a:gd name="connsiteY4-1020" fmla="*/ 9936 h 9936"/>
                  <a:gd name="connsiteX5-1021" fmla="*/ 10000 w 10000"/>
                  <a:gd name="connsiteY5-1022" fmla="*/ 5338 h 9936"/>
                  <a:gd name="connsiteX6-1023" fmla="*/ 4147 w 10000"/>
                  <a:gd name="connsiteY6-1024" fmla="*/ 9 h 9936"/>
                  <a:gd name="connsiteX0-1025" fmla="*/ 4147 w 9430"/>
                  <a:gd name="connsiteY0-1026" fmla="*/ 60 h 10051"/>
                  <a:gd name="connsiteX1-1027" fmla="*/ 0 w 9430"/>
                  <a:gd name="connsiteY1-1028" fmla="*/ 2323 h 10051"/>
                  <a:gd name="connsiteX2-1029" fmla="*/ 4009 w 9430"/>
                  <a:gd name="connsiteY2-1030" fmla="*/ 1547 h 10051"/>
                  <a:gd name="connsiteX3-1031" fmla="*/ 7787 w 9430"/>
                  <a:gd name="connsiteY3-1032" fmla="*/ 4800 h 10051"/>
                  <a:gd name="connsiteX4-1033" fmla="*/ 8413 w 9430"/>
                  <a:gd name="connsiteY4-1034" fmla="*/ 10051 h 10051"/>
                  <a:gd name="connsiteX5-1035" fmla="*/ 9430 w 9430"/>
                  <a:gd name="connsiteY5-1036" fmla="*/ 5095 h 10051"/>
                  <a:gd name="connsiteX6-1037" fmla="*/ 4147 w 9430"/>
                  <a:gd name="connsiteY6-1038" fmla="*/ 60 h 10051"/>
                  <a:gd name="connsiteX0-1039" fmla="*/ 4398 w 10265"/>
                  <a:gd name="connsiteY0-1040" fmla="*/ 60 h 10000"/>
                  <a:gd name="connsiteX1-1041" fmla="*/ 0 w 10265"/>
                  <a:gd name="connsiteY1-1042" fmla="*/ 2311 h 10000"/>
                  <a:gd name="connsiteX2-1043" fmla="*/ 4251 w 10265"/>
                  <a:gd name="connsiteY2-1044" fmla="*/ 1539 h 10000"/>
                  <a:gd name="connsiteX3-1045" fmla="*/ 8258 w 10265"/>
                  <a:gd name="connsiteY3-1046" fmla="*/ 4776 h 10000"/>
                  <a:gd name="connsiteX4-1047" fmla="*/ 8922 w 10265"/>
                  <a:gd name="connsiteY4-1048" fmla="*/ 10000 h 10000"/>
                  <a:gd name="connsiteX5-1049" fmla="*/ 10000 w 10265"/>
                  <a:gd name="connsiteY5-1050" fmla="*/ 5069 h 10000"/>
                  <a:gd name="connsiteX6-1051" fmla="*/ 4398 w 10265"/>
                  <a:gd name="connsiteY6-1052" fmla="*/ 60 h 10000"/>
                  <a:gd name="connsiteX0-1053" fmla="*/ 4398 w 10284"/>
                  <a:gd name="connsiteY0-1054" fmla="*/ 60 h 10000"/>
                  <a:gd name="connsiteX1-1055" fmla="*/ 0 w 10284"/>
                  <a:gd name="connsiteY1-1056" fmla="*/ 2311 h 10000"/>
                  <a:gd name="connsiteX2-1057" fmla="*/ 4251 w 10284"/>
                  <a:gd name="connsiteY2-1058" fmla="*/ 1539 h 10000"/>
                  <a:gd name="connsiteX3-1059" fmla="*/ 8258 w 10284"/>
                  <a:gd name="connsiteY3-1060" fmla="*/ 4776 h 10000"/>
                  <a:gd name="connsiteX4-1061" fmla="*/ 8922 w 10284"/>
                  <a:gd name="connsiteY4-1062" fmla="*/ 10000 h 10000"/>
                  <a:gd name="connsiteX5-1063" fmla="*/ 10000 w 10284"/>
                  <a:gd name="connsiteY5-1064" fmla="*/ 5069 h 10000"/>
                  <a:gd name="connsiteX6-1065" fmla="*/ 4398 w 10284"/>
                  <a:gd name="connsiteY6-1066" fmla="*/ 60 h 10000"/>
                  <a:gd name="connsiteX0-1067" fmla="*/ 4398 w 10284"/>
                  <a:gd name="connsiteY0-1068" fmla="*/ 1 h 9941"/>
                  <a:gd name="connsiteX1-1069" fmla="*/ 0 w 10284"/>
                  <a:gd name="connsiteY1-1070" fmla="*/ 2252 h 9941"/>
                  <a:gd name="connsiteX2-1071" fmla="*/ 4251 w 10284"/>
                  <a:gd name="connsiteY2-1072" fmla="*/ 1480 h 9941"/>
                  <a:gd name="connsiteX3-1073" fmla="*/ 8258 w 10284"/>
                  <a:gd name="connsiteY3-1074" fmla="*/ 4717 h 9941"/>
                  <a:gd name="connsiteX4-1075" fmla="*/ 8922 w 10284"/>
                  <a:gd name="connsiteY4-1076" fmla="*/ 9941 h 9941"/>
                  <a:gd name="connsiteX5-1077" fmla="*/ 10000 w 10284"/>
                  <a:gd name="connsiteY5-1078" fmla="*/ 5010 h 9941"/>
                  <a:gd name="connsiteX6-1079" fmla="*/ 4398 w 10284"/>
                  <a:gd name="connsiteY6-1080" fmla="*/ 1 h 9941"/>
                  <a:gd name="connsiteX0-1081" fmla="*/ 4277 w 10001"/>
                  <a:gd name="connsiteY0-1082" fmla="*/ 2 h 10001"/>
                  <a:gd name="connsiteX1-1083" fmla="*/ 0 w 10001"/>
                  <a:gd name="connsiteY1-1084" fmla="*/ 2266 h 10001"/>
                  <a:gd name="connsiteX2-1085" fmla="*/ 4134 w 10001"/>
                  <a:gd name="connsiteY2-1086" fmla="*/ 1490 h 10001"/>
                  <a:gd name="connsiteX3-1087" fmla="*/ 8030 w 10001"/>
                  <a:gd name="connsiteY3-1088" fmla="*/ 4746 h 10001"/>
                  <a:gd name="connsiteX4-1089" fmla="*/ 8676 w 10001"/>
                  <a:gd name="connsiteY4-1090" fmla="*/ 10001 h 10001"/>
                  <a:gd name="connsiteX5-1091" fmla="*/ 9724 w 10001"/>
                  <a:gd name="connsiteY5-1092" fmla="*/ 5041 h 10001"/>
                  <a:gd name="connsiteX6-1093" fmla="*/ 4277 w 10001"/>
                  <a:gd name="connsiteY6-1094" fmla="*/ 2 h 10001"/>
                  <a:gd name="connsiteX0-1095" fmla="*/ 4603 w 10019"/>
                  <a:gd name="connsiteY0-1096" fmla="*/ 2 h 10178"/>
                  <a:gd name="connsiteX1-1097" fmla="*/ 0 w 10019"/>
                  <a:gd name="connsiteY1-1098" fmla="*/ 2443 h 10178"/>
                  <a:gd name="connsiteX2-1099" fmla="*/ 4134 w 10019"/>
                  <a:gd name="connsiteY2-1100" fmla="*/ 1667 h 10178"/>
                  <a:gd name="connsiteX3-1101" fmla="*/ 8030 w 10019"/>
                  <a:gd name="connsiteY3-1102" fmla="*/ 4923 h 10178"/>
                  <a:gd name="connsiteX4-1103" fmla="*/ 8676 w 10019"/>
                  <a:gd name="connsiteY4-1104" fmla="*/ 10178 h 10178"/>
                  <a:gd name="connsiteX5-1105" fmla="*/ 9724 w 10019"/>
                  <a:gd name="connsiteY5-1106" fmla="*/ 5218 h 10178"/>
                  <a:gd name="connsiteX6-1107" fmla="*/ 4603 w 10019"/>
                  <a:gd name="connsiteY6-1108" fmla="*/ 2 h 10178"/>
                  <a:gd name="connsiteX0-1109" fmla="*/ 4603 w 9808"/>
                  <a:gd name="connsiteY0-1110" fmla="*/ 22 h 10198"/>
                  <a:gd name="connsiteX1-1111" fmla="*/ 0 w 9808"/>
                  <a:gd name="connsiteY1-1112" fmla="*/ 2463 h 10198"/>
                  <a:gd name="connsiteX2-1113" fmla="*/ 4134 w 9808"/>
                  <a:gd name="connsiteY2-1114" fmla="*/ 1687 h 10198"/>
                  <a:gd name="connsiteX3-1115" fmla="*/ 8030 w 9808"/>
                  <a:gd name="connsiteY3-1116" fmla="*/ 4943 h 10198"/>
                  <a:gd name="connsiteX4-1117" fmla="*/ 8676 w 9808"/>
                  <a:gd name="connsiteY4-1118" fmla="*/ 10198 h 10198"/>
                  <a:gd name="connsiteX5-1119" fmla="*/ 9441 w 9808"/>
                  <a:gd name="connsiteY5-1120" fmla="*/ 4126 h 10198"/>
                  <a:gd name="connsiteX6-1121" fmla="*/ 4603 w 9808"/>
                  <a:gd name="connsiteY6-1122" fmla="*/ 22 h 10198"/>
                  <a:gd name="connsiteX0-1123" fmla="*/ 5270 w 9957"/>
                  <a:gd name="connsiteY0-1124" fmla="*/ 24 h 9878"/>
                  <a:gd name="connsiteX1-1125" fmla="*/ 0 w 9957"/>
                  <a:gd name="connsiteY1-1126" fmla="*/ 2293 h 9878"/>
                  <a:gd name="connsiteX2-1127" fmla="*/ 4215 w 9957"/>
                  <a:gd name="connsiteY2-1128" fmla="*/ 1532 h 9878"/>
                  <a:gd name="connsiteX3-1129" fmla="*/ 8187 w 9957"/>
                  <a:gd name="connsiteY3-1130" fmla="*/ 4725 h 9878"/>
                  <a:gd name="connsiteX4-1131" fmla="*/ 8846 w 9957"/>
                  <a:gd name="connsiteY4-1132" fmla="*/ 9878 h 9878"/>
                  <a:gd name="connsiteX5-1133" fmla="*/ 9626 w 9957"/>
                  <a:gd name="connsiteY5-1134" fmla="*/ 3924 h 9878"/>
                  <a:gd name="connsiteX6-1135" fmla="*/ 5270 w 9957"/>
                  <a:gd name="connsiteY6-1136" fmla="*/ 24 h 9878"/>
                  <a:gd name="connsiteX0-1137" fmla="*/ 5293 w 10000"/>
                  <a:gd name="connsiteY0-1138" fmla="*/ 74 h 10050"/>
                  <a:gd name="connsiteX1-1139" fmla="*/ 0 w 10000"/>
                  <a:gd name="connsiteY1-1140" fmla="*/ 2371 h 10050"/>
                  <a:gd name="connsiteX2-1141" fmla="*/ 4233 w 10000"/>
                  <a:gd name="connsiteY2-1142" fmla="*/ 1601 h 10050"/>
                  <a:gd name="connsiteX3-1143" fmla="*/ 8222 w 10000"/>
                  <a:gd name="connsiteY3-1144" fmla="*/ 4833 h 10050"/>
                  <a:gd name="connsiteX4-1145" fmla="*/ 8884 w 10000"/>
                  <a:gd name="connsiteY4-1146" fmla="*/ 10050 h 10050"/>
                  <a:gd name="connsiteX5-1147" fmla="*/ 9668 w 10000"/>
                  <a:gd name="connsiteY5-1148" fmla="*/ 4022 h 10050"/>
                  <a:gd name="connsiteX6-1149" fmla="*/ 5293 w 10000"/>
                  <a:gd name="connsiteY6-1150" fmla="*/ 74 h 10050"/>
                  <a:gd name="connsiteX0-1151" fmla="*/ 5650 w 9974"/>
                  <a:gd name="connsiteY0-1152" fmla="*/ 74 h 10050"/>
                  <a:gd name="connsiteX1-1153" fmla="*/ 0 w 9974"/>
                  <a:gd name="connsiteY1-1154" fmla="*/ 2371 h 10050"/>
                  <a:gd name="connsiteX2-1155" fmla="*/ 4233 w 9974"/>
                  <a:gd name="connsiteY2-1156" fmla="*/ 1601 h 10050"/>
                  <a:gd name="connsiteX3-1157" fmla="*/ 8222 w 9974"/>
                  <a:gd name="connsiteY3-1158" fmla="*/ 4833 h 10050"/>
                  <a:gd name="connsiteX4-1159" fmla="*/ 8884 w 9974"/>
                  <a:gd name="connsiteY4-1160" fmla="*/ 10050 h 10050"/>
                  <a:gd name="connsiteX5-1161" fmla="*/ 9668 w 9974"/>
                  <a:gd name="connsiteY5-1162" fmla="*/ 4022 h 10050"/>
                  <a:gd name="connsiteX6-1163" fmla="*/ 5650 w 9974"/>
                  <a:gd name="connsiteY6-1164" fmla="*/ 74 h 10050"/>
                  <a:gd name="connsiteX0-1165" fmla="*/ 5248 w 10031"/>
                  <a:gd name="connsiteY0-1166" fmla="*/ 64 h 10389"/>
                  <a:gd name="connsiteX1-1167" fmla="*/ 0 w 10031"/>
                  <a:gd name="connsiteY1-1168" fmla="*/ 2748 h 10389"/>
                  <a:gd name="connsiteX2-1169" fmla="*/ 4244 w 10031"/>
                  <a:gd name="connsiteY2-1170" fmla="*/ 1982 h 10389"/>
                  <a:gd name="connsiteX3-1171" fmla="*/ 8243 w 10031"/>
                  <a:gd name="connsiteY3-1172" fmla="*/ 5198 h 10389"/>
                  <a:gd name="connsiteX4-1173" fmla="*/ 8907 w 10031"/>
                  <a:gd name="connsiteY4-1174" fmla="*/ 10389 h 10389"/>
                  <a:gd name="connsiteX5-1175" fmla="*/ 9693 w 10031"/>
                  <a:gd name="connsiteY5-1176" fmla="*/ 4391 h 10389"/>
                  <a:gd name="connsiteX6-1177" fmla="*/ 5248 w 10031"/>
                  <a:gd name="connsiteY6-1178" fmla="*/ 64 h 10389"/>
                  <a:gd name="connsiteX0-1179" fmla="*/ 5605 w 10004"/>
                  <a:gd name="connsiteY0-1180" fmla="*/ 68 h 10260"/>
                  <a:gd name="connsiteX1-1181" fmla="*/ 0 w 10004"/>
                  <a:gd name="connsiteY1-1182" fmla="*/ 2619 h 10260"/>
                  <a:gd name="connsiteX2-1183" fmla="*/ 4244 w 10004"/>
                  <a:gd name="connsiteY2-1184" fmla="*/ 1853 h 10260"/>
                  <a:gd name="connsiteX3-1185" fmla="*/ 8243 w 10004"/>
                  <a:gd name="connsiteY3-1186" fmla="*/ 5069 h 10260"/>
                  <a:gd name="connsiteX4-1187" fmla="*/ 8907 w 10004"/>
                  <a:gd name="connsiteY4-1188" fmla="*/ 10260 h 10260"/>
                  <a:gd name="connsiteX5-1189" fmla="*/ 9693 w 10004"/>
                  <a:gd name="connsiteY5-1190" fmla="*/ 4262 h 10260"/>
                  <a:gd name="connsiteX6-1191" fmla="*/ 5605 w 10004"/>
                  <a:gd name="connsiteY6-1192" fmla="*/ 68 h 10260"/>
                  <a:gd name="connsiteX0-1193" fmla="*/ 5605 w 10135"/>
                  <a:gd name="connsiteY0-1194" fmla="*/ 20 h 10212"/>
                  <a:gd name="connsiteX1-1195" fmla="*/ 0 w 10135"/>
                  <a:gd name="connsiteY1-1196" fmla="*/ 2571 h 10212"/>
                  <a:gd name="connsiteX2-1197" fmla="*/ 4244 w 10135"/>
                  <a:gd name="connsiteY2-1198" fmla="*/ 1805 h 10212"/>
                  <a:gd name="connsiteX3-1199" fmla="*/ 8243 w 10135"/>
                  <a:gd name="connsiteY3-1200" fmla="*/ 5021 h 10212"/>
                  <a:gd name="connsiteX4-1201" fmla="*/ 8907 w 10135"/>
                  <a:gd name="connsiteY4-1202" fmla="*/ 10212 h 10212"/>
                  <a:gd name="connsiteX5-1203" fmla="*/ 9872 w 10135"/>
                  <a:gd name="connsiteY5-1204" fmla="*/ 4147 h 10212"/>
                  <a:gd name="connsiteX6-1205" fmla="*/ 5605 w 10135"/>
                  <a:gd name="connsiteY6-1206" fmla="*/ 20 h 10212"/>
                  <a:gd name="connsiteX0-1207" fmla="*/ 5605 w 10108"/>
                  <a:gd name="connsiteY0-1208" fmla="*/ 20 h 10212"/>
                  <a:gd name="connsiteX1-1209" fmla="*/ 0 w 10108"/>
                  <a:gd name="connsiteY1-1210" fmla="*/ 2571 h 10212"/>
                  <a:gd name="connsiteX2-1211" fmla="*/ 4244 w 10108"/>
                  <a:gd name="connsiteY2-1212" fmla="*/ 1805 h 10212"/>
                  <a:gd name="connsiteX3-1213" fmla="*/ 8243 w 10108"/>
                  <a:gd name="connsiteY3-1214" fmla="*/ 5021 h 10212"/>
                  <a:gd name="connsiteX4-1215" fmla="*/ 8907 w 10108"/>
                  <a:gd name="connsiteY4-1216" fmla="*/ 10212 h 10212"/>
                  <a:gd name="connsiteX5-1217" fmla="*/ 9872 w 10108"/>
                  <a:gd name="connsiteY5-1218" fmla="*/ 4147 h 10212"/>
                  <a:gd name="connsiteX6-1219" fmla="*/ 5605 w 10108"/>
                  <a:gd name="connsiteY6-1220" fmla="*/ 20 h 10212"/>
                  <a:gd name="connsiteX0-1221" fmla="*/ 5486 w 10144"/>
                  <a:gd name="connsiteY0-1222" fmla="*/ 22 h 10014"/>
                  <a:gd name="connsiteX1-1223" fmla="*/ 0 w 10144"/>
                  <a:gd name="connsiteY1-1224" fmla="*/ 2373 h 10014"/>
                  <a:gd name="connsiteX2-1225" fmla="*/ 4244 w 10144"/>
                  <a:gd name="connsiteY2-1226" fmla="*/ 1607 h 10014"/>
                  <a:gd name="connsiteX3-1227" fmla="*/ 8243 w 10144"/>
                  <a:gd name="connsiteY3-1228" fmla="*/ 4823 h 10014"/>
                  <a:gd name="connsiteX4-1229" fmla="*/ 8907 w 10144"/>
                  <a:gd name="connsiteY4-1230" fmla="*/ 10014 h 10014"/>
                  <a:gd name="connsiteX5-1231" fmla="*/ 9872 w 10144"/>
                  <a:gd name="connsiteY5-1232" fmla="*/ 3949 h 10014"/>
                  <a:gd name="connsiteX6-1233" fmla="*/ 5486 w 10144"/>
                  <a:gd name="connsiteY6-1234" fmla="*/ 22 h 10014"/>
                  <a:gd name="connsiteX0-1235" fmla="*/ 5486 w 10144"/>
                  <a:gd name="connsiteY0-1236" fmla="*/ 143 h 10135"/>
                  <a:gd name="connsiteX1-1237" fmla="*/ 0 w 10144"/>
                  <a:gd name="connsiteY1-1238" fmla="*/ 2494 h 10135"/>
                  <a:gd name="connsiteX2-1239" fmla="*/ 4244 w 10144"/>
                  <a:gd name="connsiteY2-1240" fmla="*/ 1728 h 10135"/>
                  <a:gd name="connsiteX3-1241" fmla="*/ 8243 w 10144"/>
                  <a:gd name="connsiteY3-1242" fmla="*/ 4944 h 10135"/>
                  <a:gd name="connsiteX4-1243" fmla="*/ 8907 w 10144"/>
                  <a:gd name="connsiteY4-1244" fmla="*/ 10135 h 10135"/>
                  <a:gd name="connsiteX5-1245" fmla="*/ 9872 w 10144"/>
                  <a:gd name="connsiteY5-1246" fmla="*/ 4070 h 10135"/>
                  <a:gd name="connsiteX6-1247" fmla="*/ 5486 w 10144"/>
                  <a:gd name="connsiteY6-1248" fmla="*/ 143 h 10135"/>
                  <a:gd name="connsiteX0-1249" fmla="*/ 5486 w 10144"/>
                  <a:gd name="connsiteY0-1250" fmla="*/ 74 h 10066"/>
                  <a:gd name="connsiteX1-1251" fmla="*/ 0 w 10144"/>
                  <a:gd name="connsiteY1-1252" fmla="*/ 2425 h 10066"/>
                  <a:gd name="connsiteX2-1253" fmla="*/ 4244 w 10144"/>
                  <a:gd name="connsiteY2-1254" fmla="*/ 1659 h 10066"/>
                  <a:gd name="connsiteX3-1255" fmla="*/ 8243 w 10144"/>
                  <a:gd name="connsiteY3-1256" fmla="*/ 4875 h 10066"/>
                  <a:gd name="connsiteX4-1257" fmla="*/ 8907 w 10144"/>
                  <a:gd name="connsiteY4-1258" fmla="*/ 10066 h 10066"/>
                  <a:gd name="connsiteX5-1259" fmla="*/ 9872 w 10144"/>
                  <a:gd name="connsiteY5-1260" fmla="*/ 4001 h 10066"/>
                  <a:gd name="connsiteX6-1261" fmla="*/ 5486 w 10144"/>
                  <a:gd name="connsiteY6-1262" fmla="*/ 74 h 100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144" h="10066">
                    <a:moveTo>
                      <a:pt x="5486" y="74"/>
                    </a:moveTo>
                    <a:cubicBezTo>
                      <a:pt x="2829" y="-455"/>
                      <a:pt x="168" y="2026"/>
                      <a:pt x="0" y="2425"/>
                    </a:cubicBezTo>
                    <a:cubicBezTo>
                      <a:pt x="697" y="2010"/>
                      <a:pt x="1855" y="1211"/>
                      <a:pt x="4244" y="1659"/>
                    </a:cubicBezTo>
                    <a:cubicBezTo>
                      <a:pt x="6063" y="2000"/>
                      <a:pt x="7465" y="3474"/>
                      <a:pt x="8243" y="4875"/>
                    </a:cubicBezTo>
                    <a:cubicBezTo>
                      <a:pt x="9021" y="6276"/>
                      <a:pt x="9225" y="8827"/>
                      <a:pt x="8907" y="10066"/>
                    </a:cubicBezTo>
                    <a:cubicBezTo>
                      <a:pt x="10115" y="8383"/>
                      <a:pt x="10442" y="5666"/>
                      <a:pt x="9872" y="4001"/>
                    </a:cubicBezTo>
                    <a:cubicBezTo>
                      <a:pt x="9302" y="2336"/>
                      <a:pt x="8143" y="603"/>
                      <a:pt x="5486" y="74"/>
                    </a:cubicBezTo>
                    <a:close/>
                  </a:path>
                </a:pathLst>
              </a:custGeom>
              <a:gradFill flip="none" rotWithShape="1">
                <a:gsLst>
                  <a:gs pos="0">
                    <a:schemeClr val="bg1">
                      <a:alpha val="64000"/>
                    </a:schemeClr>
                  </a:gs>
                  <a:gs pos="50000">
                    <a:schemeClr val="bg1">
                      <a:alpha val="48000"/>
                    </a:schemeClr>
                  </a:gs>
                  <a:gs pos="100000">
                    <a:schemeClr val="bg1">
                      <a:alpha val="0"/>
                    </a:schemeClr>
                  </a:gs>
                </a:gsLst>
                <a:lin ang="10800000" scaled="1"/>
                <a:tileRect/>
              </a:gradFill>
              <a:ln>
                <a:noFill/>
              </a:ln>
            </p:spPr>
            <p:txBody>
              <a:bodyPr vert="horz" wrap="square" lIns="91440" tIns="45720" rIns="91440" bIns="45720" numCol="1" anchor="t" anchorCtr="0" compatLnSpc="1"/>
              <a:lstStyle/>
              <a:p>
                <a:endParaRPr lang="zh-CN" altLang="en-US" sz="1600">
                  <a:solidFill>
                    <a:prstClr val="black"/>
                  </a:solidFill>
                </a:endParaRPr>
              </a:p>
            </p:txBody>
          </p:sp>
        </p:grpSp>
        <p:grpSp>
          <p:nvGrpSpPr>
            <p:cNvPr id="111" name="组合 110"/>
            <p:cNvGrpSpPr/>
            <p:nvPr/>
          </p:nvGrpSpPr>
          <p:grpSpPr>
            <a:xfrm>
              <a:off x="3776848" y="3280831"/>
              <a:ext cx="2042973" cy="2219409"/>
              <a:chOff x="3776848" y="3136815"/>
              <a:chExt cx="2042973" cy="2219409"/>
            </a:xfrm>
          </p:grpSpPr>
          <p:sp>
            <p:nvSpPr>
              <p:cNvPr id="140" name="Freeform 9"/>
              <p:cNvSpPr/>
              <p:nvPr/>
            </p:nvSpPr>
            <p:spPr bwMode="auto">
              <a:xfrm>
                <a:off x="3776848" y="3236528"/>
                <a:ext cx="2042973" cy="2119696"/>
              </a:xfrm>
              <a:custGeom>
                <a:avLst/>
                <a:gdLst>
                  <a:gd name="T0" fmla="*/ 293 w 295"/>
                  <a:gd name="T1" fmla="*/ 152 h 306"/>
                  <a:gd name="T2" fmla="*/ 187 w 295"/>
                  <a:gd name="T3" fmla="*/ 0 h 306"/>
                  <a:gd name="T4" fmla="*/ 205 w 295"/>
                  <a:gd name="T5" fmla="*/ 79 h 306"/>
                  <a:gd name="T6" fmla="*/ 45 w 295"/>
                  <a:gd name="T7" fmla="*/ 230 h 306"/>
                  <a:gd name="T8" fmla="*/ 0 w 295"/>
                  <a:gd name="T9" fmla="*/ 222 h 306"/>
                  <a:gd name="T10" fmla="*/ 132 w 295"/>
                  <a:gd name="T11" fmla="*/ 303 h 306"/>
                  <a:gd name="T12" fmla="*/ 293 w 295"/>
                  <a:gd name="T13" fmla="*/ 152 h 306"/>
                </a:gdLst>
                <a:ahLst/>
                <a:cxnLst>
                  <a:cxn ang="0">
                    <a:pos x="T0" y="T1"/>
                  </a:cxn>
                  <a:cxn ang="0">
                    <a:pos x="T2" y="T3"/>
                  </a:cxn>
                  <a:cxn ang="0">
                    <a:pos x="T4" y="T5"/>
                  </a:cxn>
                  <a:cxn ang="0">
                    <a:pos x="T6" y="T7"/>
                  </a:cxn>
                  <a:cxn ang="0">
                    <a:pos x="T8" y="T9"/>
                  </a:cxn>
                  <a:cxn ang="0">
                    <a:pos x="T10" y="T11"/>
                  </a:cxn>
                  <a:cxn ang="0">
                    <a:pos x="T12" y="T13"/>
                  </a:cxn>
                </a:cxnLst>
                <a:rect l="0" t="0" r="r" b="b"/>
                <a:pathLst>
                  <a:path w="295" h="306">
                    <a:moveTo>
                      <a:pt x="293" y="152"/>
                    </a:moveTo>
                    <a:cubicBezTo>
                      <a:pt x="295" y="82"/>
                      <a:pt x="250" y="21"/>
                      <a:pt x="187" y="0"/>
                    </a:cubicBezTo>
                    <a:cubicBezTo>
                      <a:pt x="200" y="23"/>
                      <a:pt x="206" y="50"/>
                      <a:pt x="205" y="79"/>
                    </a:cubicBezTo>
                    <a:cubicBezTo>
                      <a:pt x="203" y="165"/>
                      <a:pt x="131" y="232"/>
                      <a:pt x="45" y="230"/>
                    </a:cubicBezTo>
                    <a:cubicBezTo>
                      <a:pt x="29" y="229"/>
                      <a:pt x="14" y="226"/>
                      <a:pt x="0" y="222"/>
                    </a:cubicBezTo>
                    <a:cubicBezTo>
                      <a:pt x="26" y="269"/>
                      <a:pt x="75" y="301"/>
                      <a:pt x="132" y="303"/>
                    </a:cubicBezTo>
                    <a:cubicBezTo>
                      <a:pt x="218" y="306"/>
                      <a:pt x="290" y="238"/>
                      <a:pt x="293" y="152"/>
                    </a:cubicBezTo>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41" name="Freeform 6"/>
              <p:cNvSpPr/>
              <p:nvPr/>
            </p:nvSpPr>
            <p:spPr bwMode="auto">
              <a:xfrm rot="4918452">
                <a:off x="3793142" y="3237721"/>
                <a:ext cx="1809967" cy="1608156"/>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 name="connsiteX0" fmla="*/ 4879 w 9978"/>
                  <a:gd name="connsiteY0" fmla="*/ 0 h 10000"/>
                  <a:gd name="connsiteX1" fmla="*/ 0 w 9978"/>
                  <a:gd name="connsiteY1" fmla="*/ 2853 h 10000"/>
                  <a:gd name="connsiteX2" fmla="*/ 2544 w 9978"/>
                  <a:gd name="connsiteY2" fmla="*/ 3058 h 10000"/>
                  <a:gd name="connsiteX3" fmla="*/ 7675 w 9978"/>
                  <a:gd name="connsiteY3" fmla="*/ 8454 h 10000"/>
                  <a:gd name="connsiteX4" fmla="*/ 7445 w 9978"/>
                  <a:gd name="connsiteY4" fmla="*/ 10000 h 10000"/>
                  <a:gd name="connsiteX5" fmla="*/ 9978 w 9978"/>
                  <a:gd name="connsiteY5" fmla="*/ 5361 h 10000"/>
                  <a:gd name="connsiteX6" fmla="*/ 4879 w 9978"/>
                  <a:gd name="connsiteY6" fmla="*/ 0 h 10000"/>
                  <a:gd name="connsiteX0-1" fmla="*/ 4890 w 10000"/>
                  <a:gd name="connsiteY0-2" fmla="*/ 0 h 10000"/>
                  <a:gd name="connsiteX1-3" fmla="*/ 0 w 10000"/>
                  <a:gd name="connsiteY1-4" fmla="*/ 2853 h 10000"/>
                  <a:gd name="connsiteX2-5" fmla="*/ 4949 w 10000"/>
                  <a:gd name="connsiteY2-6" fmla="*/ 2745 h 10000"/>
                  <a:gd name="connsiteX3-7" fmla="*/ 7692 w 10000"/>
                  <a:gd name="connsiteY3-8" fmla="*/ 8454 h 10000"/>
                  <a:gd name="connsiteX4-9" fmla="*/ 7461 w 10000"/>
                  <a:gd name="connsiteY4-10" fmla="*/ 10000 h 10000"/>
                  <a:gd name="connsiteX5-11" fmla="*/ 10000 w 10000"/>
                  <a:gd name="connsiteY5-12" fmla="*/ 5361 h 10000"/>
                  <a:gd name="connsiteX6-13" fmla="*/ 4890 w 10000"/>
                  <a:gd name="connsiteY6-14" fmla="*/ 0 h 10000"/>
                  <a:gd name="connsiteX0-15" fmla="*/ 4890 w 10000"/>
                  <a:gd name="connsiteY0-16" fmla="*/ 0 h 10000"/>
                  <a:gd name="connsiteX1-17" fmla="*/ 0 w 10000"/>
                  <a:gd name="connsiteY1-18" fmla="*/ 2853 h 10000"/>
                  <a:gd name="connsiteX2-19" fmla="*/ 4949 w 10000"/>
                  <a:gd name="connsiteY2-20" fmla="*/ 2745 h 10000"/>
                  <a:gd name="connsiteX3-21" fmla="*/ 8652 w 10000"/>
                  <a:gd name="connsiteY3-22" fmla="*/ 6867 h 10000"/>
                  <a:gd name="connsiteX4-23" fmla="*/ 7461 w 10000"/>
                  <a:gd name="connsiteY4-24" fmla="*/ 10000 h 10000"/>
                  <a:gd name="connsiteX5-25" fmla="*/ 10000 w 10000"/>
                  <a:gd name="connsiteY5-26" fmla="*/ 5361 h 10000"/>
                  <a:gd name="connsiteX6-27" fmla="*/ 4890 w 10000"/>
                  <a:gd name="connsiteY6-28" fmla="*/ 0 h 10000"/>
                  <a:gd name="connsiteX0-29" fmla="*/ 4890 w 10000"/>
                  <a:gd name="connsiteY0-30" fmla="*/ 0 h 9436"/>
                  <a:gd name="connsiteX1-31" fmla="*/ 0 w 10000"/>
                  <a:gd name="connsiteY1-32" fmla="*/ 2853 h 9436"/>
                  <a:gd name="connsiteX2-33" fmla="*/ 4949 w 10000"/>
                  <a:gd name="connsiteY2-34" fmla="*/ 2745 h 9436"/>
                  <a:gd name="connsiteX3-35" fmla="*/ 8652 w 10000"/>
                  <a:gd name="connsiteY3-36" fmla="*/ 6867 h 9436"/>
                  <a:gd name="connsiteX4-37" fmla="*/ 8486 w 10000"/>
                  <a:gd name="connsiteY4-38" fmla="*/ 9436 h 9436"/>
                  <a:gd name="connsiteX5-39" fmla="*/ 10000 w 10000"/>
                  <a:gd name="connsiteY5-40" fmla="*/ 5361 h 9436"/>
                  <a:gd name="connsiteX6-41" fmla="*/ 4890 w 10000"/>
                  <a:gd name="connsiteY6-42" fmla="*/ 0 h 9436"/>
                  <a:gd name="connsiteX0-43" fmla="*/ 4890 w 10000"/>
                  <a:gd name="connsiteY0-44" fmla="*/ 0 h 10000"/>
                  <a:gd name="connsiteX1-45" fmla="*/ 0 w 10000"/>
                  <a:gd name="connsiteY1-46" fmla="*/ 3024 h 10000"/>
                  <a:gd name="connsiteX2-47" fmla="*/ 5014 w 10000"/>
                  <a:gd name="connsiteY2-48" fmla="*/ 2798 h 10000"/>
                  <a:gd name="connsiteX3-49" fmla="*/ 8652 w 10000"/>
                  <a:gd name="connsiteY3-50" fmla="*/ 7277 h 10000"/>
                  <a:gd name="connsiteX4-51" fmla="*/ 8486 w 10000"/>
                  <a:gd name="connsiteY4-52" fmla="*/ 10000 h 10000"/>
                  <a:gd name="connsiteX5-53" fmla="*/ 10000 w 10000"/>
                  <a:gd name="connsiteY5-54" fmla="*/ 5681 h 10000"/>
                  <a:gd name="connsiteX6-55" fmla="*/ 4890 w 10000"/>
                  <a:gd name="connsiteY6-56" fmla="*/ 0 h 10000"/>
                  <a:gd name="connsiteX0-57" fmla="*/ 4890 w 10000"/>
                  <a:gd name="connsiteY0-58" fmla="*/ 0 h 10000"/>
                  <a:gd name="connsiteX1-59" fmla="*/ 0 w 10000"/>
                  <a:gd name="connsiteY1-60" fmla="*/ 3024 h 10000"/>
                  <a:gd name="connsiteX2-61" fmla="*/ 5014 w 10000"/>
                  <a:gd name="connsiteY2-62" fmla="*/ 2798 h 10000"/>
                  <a:gd name="connsiteX3-63" fmla="*/ 8107 w 10000"/>
                  <a:gd name="connsiteY3-64" fmla="*/ 5861 h 10000"/>
                  <a:gd name="connsiteX4-65" fmla="*/ 8486 w 10000"/>
                  <a:gd name="connsiteY4-66" fmla="*/ 10000 h 10000"/>
                  <a:gd name="connsiteX5-67" fmla="*/ 10000 w 10000"/>
                  <a:gd name="connsiteY5-68" fmla="*/ 5681 h 10000"/>
                  <a:gd name="connsiteX6-69" fmla="*/ 4890 w 10000"/>
                  <a:gd name="connsiteY6-70" fmla="*/ 0 h 10000"/>
                  <a:gd name="connsiteX0-71" fmla="*/ 4890 w 10000"/>
                  <a:gd name="connsiteY0-72" fmla="*/ 0 h 10000"/>
                  <a:gd name="connsiteX1-73" fmla="*/ 0 w 10000"/>
                  <a:gd name="connsiteY1-74" fmla="*/ 3024 h 10000"/>
                  <a:gd name="connsiteX2-75" fmla="*/ 4403 w 10000"/>
                  <a:gd name="connsiteY2-76" fmla="*/ 2599 h 10000"/>
                  <a:gd name="connsiteX3-77" fmla="*/ 8107 w 10000"/>
                  <a:gd name="connsiteY3-78" fmla="*/ 5861 h 10000"/>
                  <a:gd name="connsiteX4-79" fmla="*/ 8486 w 10000"/>
                  <a:gd name="connsiteY4-80" fmla="*/ 10000 h 10000"/>
                  <a:gd name="connsiteX5-81" fmla="*/ 10000 w 10000"/>
                  <a:gd name="connsiteY5-82" fmla="*/ 5681 h 10000"/>
                  <a:gd name="connsiteX6-83" fmla="*/ 4890 w 10000"/>
                  <a:gd name="connsiteY6-84" fmla="*/ 0 h 10000"/>
                  <a:gd name="connsiteX0-85" fmla="*/ 4890 w 10000"/>
                  <a:gd name="connsiteY0-86" fmla="*/ 0 h 10000"/>
                  <a:gd name="connsiteX1-87" fmla="*/ 0 w 10000"/>
                  <a:gd name="connsiteY1-88" fmla="*/ 3024 h 10000"/>
                  <a:gd name="connsiteX2-89" fmla="*/ 4316 w 10000"/>
                  <a:gd name="connsiteY2-90" fmla="*/ 2621 h 10000"/>
                  <a:gd name="connsiteX3-91" fmla="*/ 8107 w 10000"/>
                  <a:gd name="connsiteY3-92" fmla="*/ 5861 h 10000"/>
                  <a:gd name="connsiteX4-93" fmla="*/ 8486 w 10000"/>
                  <a:gd name="connsiteY4-94" fmla="*/ 10000 h 10000"/>
                  <a:gd name="connsiteX5-95" fmla="*/ 10000 w 10000"/>
                  <a:gd name="connsiteY5-96" fmla="*/ 5681 h 10000"/>
                  <a:gd name="connsiteX6-97" fmla="*/ 4890 w 10000"/>
                  <a:gd name="connsiteY6-98" fmla="*/ 0 h 10000"/>
                  <a:gd name="connsiteX0-99" fmla="*/ 4977 w 10087"/>
                  <a:gd name="connsiteY0-100" fmla="*/ 0 h 10000"/>
                  <a:gd name="connsiteX1-101" fmla="*/ 0 w 10087"/>
                  <a:gd name="connsiteY1-102" fmla="*/ 3113 h 10000"/>
                  <a:gd name="connsiteX2-103" fmla="*/ 4403 w 10087"/>
                  <a:gd name="connsiteY2-104" fmla="*/ 2621 h 10000"/>
                  <a:gd name="connsiteX3-105" fmla="*/ 8194 w 10087"/>
                  <a:gd name="connsiteY3-106" fmla="*/ 5861 h 10000"/>
                  <a:gd name="connsiteX4-107" fmla="*/ 8573 w 10087"/>
                  <a:gd name="connsiteY4-108" fmla="*/ 10000 h 10000"/>
                  <a:gd name="connsiteX5-109" fmla="*/ 10087 w 10087"/>
                  <a:gd name="connsiteY5-110" fmla="*/ 5681 h 10000"/>
                  <a:gd name="connsiteX6-111" fmla="*/ 4977 w 10087"/>
                  <a:gd name="connsiteY6-112" fmla="*/ 0 h 10000"/>
                  <a:gd name="connsiteX0-113" fmla="*/ 4977 w 10087"/>
                  <a:gd name="connsiteY0-114" fmla="*/ 0 h 10000"/>
                  <a:gd name="connsiteX1-115" fmla="*/ 0 w 10087"/>
                  <a:gd name="connsiteY1-116" fmla="*/ 3113 h 10000"/>
                  <a:gd name="connsiteX2-117" fmla="*/ 4490 w 10087"/>
                  <a:gd name="connsiteY2-118" fmla="*/ 2621 h 10000"/>
                  <a:gd name="connsiteX3-119" fmla="*/ 8194 w 10087"/>
                  <a:gd name="connsiteY3-120" fmla="*/ 5861 h 10000"/>
                  <a:gd name="connsiteX4-121" fmla="*/ 8573 w 10087"/>
                  <a:gd name="connsiteY4-122" fmla="*/ 10000 h 10000"/>
                  <a:gd name="connsiteX5-123" fmla="*/ 10087 w 10087"/>
                  <a:gd name="connsiteY5-124" fmla="*/ 5681 h 10000"/>
                  <a:gd name="connsiteX6-125" fmla="*/ 4977 w 10087"/>
                  <a:gd name="connsiteY6-126" fmla="*/ 0 h 10000"/>
                  <a:gd name="connsiteX0-127" fmla="*/ 4977 w 10087"/>
                  <a:gd name="connsiteY0-128" fmla="*/ 0 h 10000"/>
                  <a:gd name="connsiteX1-129" fmla="*/ 0 w 10087"/>
                  <a:gd name="connsiteY1-130" fmla="*/ 3113 h 10000"/>
                  <a:gd name="connsiteX2-131" fmla="*/ 4359 w 10087"/>
                  <a:gd name="connsiteY2-132" fmla="*/ 2577 h 10000"/>
                  <a:gd name="connsiteX3-133" fmla="*/ 8194 w 10087"/>
                  <a:gd name="connsiteY3-134" fmla="*/ 5861 h 10000"/>
                  <a:gd name="connsiteX4-135" fmla="*/ 8573 w 10087"/>
                  <a:gd name="connsiteY4-136" fmla="*/ 10000 h 10000"/>
                  <a:gd name="connsiteX5-137" fmla="*/ 10087 w 10087"/>
                  <a:gd name="connsiteY5-138" fmla="*/ 5681 h 10000"/>
                  <a:gd name="connsiteX6-139" fmla="*/ 4977 w 10087"/>
                  <a:gd name="connsiteY6-140" fmla="*/ 0 h 10000"/>
                  <a:gd name="connsiteX0-141" fmla="*/ 4977 w 10087"/>
                  <a:gd name="connsiteY0-142" fmla="*/ 0 h 10000"/>
                  <a:gd name="connsiteX1-143" fmla="*/ 0 w 10087"/>
                  <a:gd name="connsiteY1-144" fmla="*/ 3113 h 10000"/>
                  <a:gd name="connsiteX2-145" fmla="*/ 4359 w 10087"/>
                  <a:gd name="connsiteY2-146" fmla="*/ 2577 h 10000"/>
                  <a:gd name="connsiteX3-147" fmla="*/ 7998 w 10087"/>
                  <a:gd name="connsiteY3-148" fmla="*/ 5418 h 10000"/>
                  <a:gd name="connsiteX4-149" fmla="*/ 8573 w 10087"/>
                  <a:gd name="connsiteY4-150" fmla="*/ 10000 h 10000"/>
                  <a:gd name="connsiteX5-151" fmla="*/ 10087 w 10087"/>
                  <a:gd name="connsiteY5-152" fmla="*/ 5681 h 10000"/>
                  <a:gd name="connsiteX6-153" fmla="*/ 4977 w 10087"/>
                  <a:gd name="connsiteY6-154" fmla="*/ 0 h 10000"/>
                  <a:gd name="connsiteX0-155" fmla="*/ 4977 w 10087"/>
                  <a:gd name="connsiteY0-156" fmla="*/ 0 h 10000"/>
                  <a:gd name="connsiteX1-157" fmla="*/ 0 w 10087"/>
                  <a:gd name="connsiteY1-158" fmla="*/ 3113 h 10000"/>
                  <a:gd name="connsiteX2-159" fmla="*/ 4359 w 10087"/>
                  <a:gd name="connsiteY2-160" fmla="*/ 2577 h 10000"/>
                  <a:gd name="connsiteX3-161" fmla="*/ 7933 w 10087"/>
                  <a:gd name="connsiteY3-162" fmla="*/ 5418 h 10000"/>
                  <a:gd name="connsiteX4-163" fmla="*/ 8573 w 10087"/>
                  <a:gd name="connsiteY4-164" fmla="*/ 10000 h 10000"/>
                  <a:gd name="connsiteX5-165" fmla="*/ 10087 w 10087"/>
                  <a:gd name="connsiteY5-166" fmla="*/ 5681 h 10000"/>
                  <a:gd name="connsiteX6-167" fmla="*/ 4977 w 10087"/>
                  <a:gd name="connsiteY6-168" fmla="*/ 0 h 10000"/>
                  <a:gd name="connsiteX0-169" fmla="*/ 4977 w 10087"/>
                  <a:gd name="connsiteY0-170" fmla="*/ 0 h 10000"/>
                  <a:gd name="connsiteX1-171" fmla="*/ 0 w 10087"/>
                  <a:gd name="connsiteY1-172" fmla="*/ 3113 h 10000"/>
                  <a:gd name="connsiteX2-173" fmla="*/ 4359 w 10087"/>
                  <a:gd name="connsiteY2-174" fmla="*/ 2577 h 10000"/>
                  <a:gd name="connsiteX3-175" fmla="*/ 7933 w 10087"/>
                  <a:gd name="connsiteY3-176" fmla="*/ 5418 h 10000"/>
                  <a:gd name="connsiteX4-177" fmla="*/ 8573 w 10087"/>
                  <a:gd name="connsiteY4-178" fmla="*/ 10000 h 10000"/>
                  <a:gd name="connsiteX5-179" fmla="*/ 10087 w 10087"/>
                  <a:gd name="connsiteY5-180" fmla="*/ 5681 h 10000"/>
                  <a:gd name="connsiteX6-181" fmla="*/ 4977 w 10087"/>
                  <a:gd name="connsiteY6-182" fmla="*/ 0 h 10000"/>
                  <a:gd name="connsiteX0-183" fmla="*/ 4977 w 10087"/>
                  <a:gd name="connsiteY0-184" fmla="*/ 0 h 10000"/>
                  <a:gd name="connsiteX1-185" fmla="*/ 0 w 10087"/>
                  <a:gd name="connsiteY1-186" fmla="*/ 3113 h 10000"/>
                  <a:gd name="connsiteX2-187" fmla="*/ 4359 w 10087"/>
                  <a:gd name="connsiteY2-188" fmla="*/ 2577 h 10000"/>
                  <a:gd name="connsiteX3-189" fmla="*/ 7933 w 10087"/>
                  <a:gd name="connsiteY3-190" fmla="*/ 5418 h 10000"/>
                  <a:gd name="connsiteX4-191" fmla="*/ 8573 w 10087"/>
                  <a:gd name="connsiteY4-192" fmla="*/ 10000 h 10000"/>
                  <a:gd name="connsiteX5-193" fmla="*/ 10087 w 10087"/>
                  <a:gd name="connsiteY5-194" fmla="*/ 5681 h 10000"/>
                  <a:gd name="connsiteX6-195" fmla="*/ 4977 w 10087"/>
                  <a:gd name="connsiteY6-196" fmla="*/ 0 h 10000"/>
                  <a:gd name="connsiteX0-197" fmla="*/ 4977 w 10087"/>
                  <a:gd name="connsiteY0-198" fmla="*/ 0 h 10000"/>
                  <a:gd name="connsiteX1-199" fmla="*/ 0 w 10087"/>
                  <a:gd name="connsiteY1-200" fmla="*/ 3113 h 10000"/>
                  <a:gd name="connsiteX2-201" fmla="*/ 4359 w 10087"/>
                  <a:gd name="connsiteY2-202" fmla="*/ 2577 h 10000"/>
                  <a:gd name="connsiteX3-203" fmla="*/ 7933 w 10087"/>
                  <a:gd name="connsiteY3-204" fmla="*/ 5418 h 10000"/>
                  <a:gd name="connsiteX4-205" fmla="*/ 8573 w 10087"/>
                  <a:gd name="connsiteY4-206" fmla="*/ 10000 h 10000"/>
                  <a:gd name="connsiteX5-207" fmla="*/ 10087 w 10087"/>
                  <a:gd name="connsiteY5-208" fmla="*/ 5681 h 10000"/>
                  <a:gd name="connsiteX6-209" fmla="*/ 4977 w 10087"/>
                  <a:gd name="connsiteY6-210" fmla="*/ 0 h 10000"/>
                  <a:gd name="connsiteX0-211" fmla="*/ 4977 w 10196"/>
                  <a:gd name="connsiteY0-212" fmla="*/ 0 h 10000"/>
                  <a:gd name="connsiteX1-213" fmla="*/ 0 w 10196"/>
                  <a:gd name="connsiteY1-214" fmla="*/ 3113 h 10000"/>
                  <a:gd name="connsiteX2-215" fmla="*/ 4359 w 10196"/>
                  <a:gd name="connsiteY2-216" fmla="*/ 2577 h 10000"/>
                  <a:gd name="connsiteX3-217" fmla="*/ 7933 w 10196"/>
                  <a:gd name="connsiteY3-218" fmla="*/ 5418 h 10000"/>
                  <a:gd name="connsiteX4-219" fmla="*/ 8573 w 10196"/>
                  <a:gd name="connsiteY4-220" fmla="*/ 10000 h 10000"/>
                  <a:gd name="connsiteX5-221" fmla="*/ 10196 w 10196"/>
                  <a:gd name="connsiteY5-222" fmla="*/ 5792 h 10000"/>
                  <a:gd name="connsiteX6-223" fmla="*/ 4977 w 10196"/>
                  <a:gd name="connsiteY6-224" fmla="*/ 0 h 10000"/>
                  <a:gd name="connsiteX0-225" fmla="*/ 4955 w 10174"/>
                  <a:gd name="connsiteY0-226" fmla="*/ 0 h 10000"/>
                  <a:gd name="connsiteX1-227" fmla="*/ 0 w 10174"/>
                  <a:gd name="connsiteY1-228" fmla="*/ 3157 h 10000"/>
                  <a:gd name="connsiteX2-229" fmla="*/ 4337 w 10174"/>
                  <a:gd name="connsiteY2-230" fmla="*/ 2577 h 10000"/>
                  <a:gd name="connsiteX3-231" fmla="*/ 7911 w 10174"/>
                  <a:gd name="connsiteY3-232" fmla="*/ 5418 h 10000"/>
                  <a:gd name="connsiteX4-233" fmla="*/ 8551 w 10174"/>
                  <a:gd name="connsiteY4-234" fmla="*/ 10000 h 10000"/>
                  <a:gd name="connsiteX5-235" fmla="*/ 10174 w 10174"/>
                  <a:gd name="connsiteY5-236" fmla="*/ 5792 h 10000"/>
                  <a:gd name="connsiteX6-237" fmla="*/ 4955 w 10174"/>
                  <a:gd name="connsiteY6-238" fmla="*/ 0 h 10000"/>
                  <a:gd name="connsiteX0-239" fmla="*/ 4955 w 10174"/>
                  <a:gd name="connsiteY0-240" fmla="*/ 0 h 10000"/>
                  <a:gd name="connsiteX1-241" fmla="*/ 0 w 10174"/>
                  <a:gd name="connsiteY1-242" fmla="*/ 3157 h 10000"/>
                  <a:gd name="connsiteX2-243" fmla="*/ 4207 w 10174"/>
                  <a:gd name="connsiteY2-244" fmla="*/ 2533 h 10000"/>
                  <a:gd name="connsiteX3-245" fmla="*/ 7911 w 10174"/>
                  <a:gd name="connsiteY3-246" fmla="*/ 5418 h 10000"/>
                  <a:gd name="connsiteX4-247" fmla="*/ 8551 w 10174"/>
                  <a:gd name="connsiteY4-248" fmla="*/ 10000 h 10000"/>
                  <a:gd name="connsiteX5-249" fmla="*/ 10174 w 10174"/>
                  <a:gd name="connsiteY5-250" fmla="*/ 5792 h 10000"/>
                  <a:gd name="connsiteX6-251" fmla="*/ 4955 w 10174"/>
                  <a:gd name="connsiteY6-252" fmla="*/ 0 h 10000"/>
                  <a:gd name="connsiteX0-253" fmla="*/ 4955 w 10174"/>
                  <a:gd name="connsiteY0-254" fmla="*/ 0 h 10000"/>
                  <a:gd name="connsiteX1-255" fmla="*/ 0 w 10174"/>
                  <a:gd name="connsiteY1-256" fmla="*/ 3157 h 10000"/>
                  <a:gd name="connsiteX2-257" fmla="*/ 4207 w 10174"/>
                  <a:gd name="connsiteY2-258" fmla="*/ 2533 h 10000"/>
                  <a:gd name="connsiteX3-259" fmla="*/ 7911 w 10174"/>
                  <a:gd name="connsiteY3-260" fmla="*/ 5418 h 10000"/>
                  <a:gd name="connsiteX4-261" fmla="*/ 8551 w 10174"/>
                  <a:gd name="connsiteY4-262" fmla="*/ 10000 h 10000"/>
                  <a:gd name="connsiteX5-263" fmla="*/ 10174 w 10174"/>
                  <a:gd name="connsiteY5-264" fmla="*/ 5792 h 10000"/>
                  <a:gd name="connsiteX6-265" fmla="*/ 4955 w 10174"/>
                  <a:gd name="connsiteY6-266" fmla="*/ 0 h 10000"/>
                  <a:gd name="connsiteX0-267" fmla="*/ 4955 w 10174"/>
                  <a:gd name="connsiteY0-268" fmla="*/ 0 h 10000"/>
                  <a:gd name="connsiteX1-269" fmla="*/ 0 w 10174"/>
                  <a:gd name="connsiteY1-270" fmla="*/ 3157 h 10000"/>
                  <a:gd name="connsiteX2-271" fmla="*/ 4207 w 10174"/>
                  <a:gd name="connsiteY2-272" fmla="*/ 2533 h 10000"/>
                  <a:gd name="connsiteX3-273" fmla="*/ 7911 w 10174"/>
                  <a:gd name="connsiteY3-274" fmla="*/ 5418 h 10000"/>
                  <a:gd name="connsiteX4-275" fmla="*/ 8551 w 10174"/>
                  <a:gd name="connsiteY4-276" fmla="*/ 10000 h 10000"/>
                  <a:gd name="connsiteX5-277" fmla="*/ 10174 w 10174"/>
                  <a:gd name="connsiteY5-278" fmla="*/ 5792 h 10000"/>
                  <a:gd name="connsiteX6-279" fmla="*/ 4955 w 10174"/>
                  <a:gd name="connsiteY6-280" fmla="*/ 0 h 10000"/>
                  <a:gd name="connsiteX0-281" fmla="*/ 4955 w 10174"/>
                  <a:gd name="connsiteY0-282" fmla="*/ 0 h 10000"/>
                  <a:gd name="connsiteX1-283" fmla="*/ 0 w 10174"/>
                  <a:gd name="connsiteY1-284" fmla="*/ 3157 h 10000"/>
                  <a:gd name="connsiteX2-285" fmla="*/ 4207 w 10174"/>
                  <a:gd name="connsiteY2-286" fmla="*/ 2533 h 10000"/>
                  <a:gd name="connsiteX3-287" fmla="*/ 7911 w 10174"/>
                  <a:gd name="connsiteY3-288" fmla="*/ 5418 h 10000"/>
                  <a:gd name="connsiteX4-289" fmla="*/ 8551 w 10174"/>
                  <a:gd name="connsiteY4-290" fmla="*/ 10000 h 10000"/>
                  <a:gd name="connsiteX5-291" fmla="*/ 10174 w 10174"/>
                  <a:gd name="connsiteY5-292" fmla="*/ 5792 h 10000"/>
                  <a:gd name="connsiteX6-293" fmla="*/ 4955 w 10174"/>
                  <a:gd name="connsiteY6-294" fmla="*/ 0 h 10000"/>
                  <a:gd name="connsiteX0-295" fmla="*/ 4955 w 10174"/>
                  <a:gd name="connsiteY0-296" fmla="*/ 0 h 10000"/>
                  <a:gd name="connsiteX1-297" fmla="*/ 0 w 10174"/>
                  <a:gd name="connsiteY1-298" fmla="*/ 3157 h 10000"/>
                  <a:gd name="connsiteX2-299" fmla="*/ 4207 w 10174"/>
                  <a:gd name="connsiteY2-300" fmla="*/ 2533 h 10000"/>
                  <a:gd name="connsiteX3-301" fmla="*/ 7911 w 10174"/>
                  <a:gd name="connsiteY3-302" fmla="*/ 5418 h 10000"/>
                  <a:gd name="connsiteX4-303" fmla="*/ 8551 w 10174"/>
                  <a:gd name="connsiteY4-304" fmla="*/ 10000 h 10000"/>
                  <a:gd name="connsiteX5-305" fmla="*/ 10174 w 10174"/>
                  <a:gd name="connsiteY5-306" fmla="*/ 5792 h 10000"/>
                  <a:gd name="connsiteX6-307" fmla="*/ 4955 w 10174"/>
                  <a:gd name="connsiteY6-308" fmla="*/ 0 h 10000"/>
                  <a:gd name="connsiteX0-309" fmla="*/ 4955 w 10174"/>
                  <a:gd name="connsiteY0-310" fmla="*/ 0 h 10000"/>
                  <a:gd name="connsiteX1-311" fmla="*/ 0 w 10174"/>
                  <a:gd name="connsiteY1-312" fmla="*/ 3157 h 10000"/>
                  <a:gd name="connsiteX2-313" fmla="*/ 4207 w 10174"/>
                  <a:gd name="connsiteY2-314" fmla="*/ 2533 h 10000"/>
                  <a:gd name="connsiteX3-315" fmla="*/ 7933 w 10174"/>
                  <a:gd name="connsiteY3-316" fmla="*/ 5374 h 10000"/>
                  <a:gd name="connsiteX4-317" fmla="*/ 8551 w 10174"/>
                  <a:gd name="connsiteY4-318" fmla="*/ 10000 h 10000"/>
                  <a:gd name="connsiteX5-319" fmla="*/ 10174 w 10174"/>
                  <a:gd name="connsiteY5-320" fmla="*/ 5792 h 10000"/>
                  <a:gd name="connsiteX6-321" fmla="*/ 4955 w 10174"/>
                  <a:gd name="connsiteY6-322" fmla="*/ 0 h 10000"/>
                  <a:gd name="connsiteX0-323" fmla="*/ 4955 w 10174"/>
                  <a:gd name="connsiteY0-324" fmla="*/ 0 h 10000"/>
                  <a:gd name="connsiteX1-325" fmla="*/ 0 w 10174"/>
                  <a:gd name="connsiteY1-326" fmla="*/ 3157 h 10000"/>
                  <a:gd name="connsiteX2-327" fmla="*/ 4207 w 10174"/>
                  <a:gd name="connsiteY2-328" fmla="*/ 2533 h 10000"/>
                  <a:gd name="connsiteX3-329" fmla="*/ 7933 w 10174"/>
                  <a:gd name="connsiteY3-330" fmla="*/ 5374 h 10000"/>
                  <a:gd name="connsiteX4-331" fmla="*/ 8551 w 10174"/>
                  <a:gd name="connsiteY4-332" fmla="*/ 10000 h 10000"/>
                  <a:gd name="connsiteX5-333" fmla="*/ 10174 w 10174"/>
                  <a:gd name="connsiteY5-334" fmla="*/ 5792 h 10000"/>
                  <a:gd name="connsiteX6-335" fmla="*/ 4955 w 10174"/>
                  <a:gd name="connsiteY6-336" fmla="*/ 0 h 10000"/>
                  <a:gd name="connsiteX0-337" fmla="*/ 4955 w 10239"/>
                  <a:gd name="connsiteY0-338" fmla="*/ 0 h 10000"/>
                  <a:gd name="connsiteX1-339" fmla="*/ 0 w 10239"/>
                  <a:gd name="connsiteY1-340" fmla="*/ 3157 h 10000"/>
                  <a:gd name="connsiteX2-341" fmla="*/ 4207 w 10239"/>
                  <a:gd name="connsiteY2-342" fmla="*/ 2533 h 10000"/>
                  <a:gd name="connsiteX3-343" fmla="*/ 7933 w 10239"/>
                  <a:gd name="connsiteY3-344" fmla="*/ 5374 h 10000"/>
                  <a:gd name="connsiteX4-345" fmla="*/ 8551 w 10239"/>
                  <a:gd name="connsiteY4-346" fmla="*/ 10000 h 10000"/>
                  <a:gd name="connsiteX5-347" fmla="*/ 10239 w 10239"/>
                  <a:gd name="connsiteY5-348" fmla="*/ 5770 h 10000"/>
                  <a:gd name="connsiteX6-349" fmla="*/ 4955 w 10239"/>
                  <a:gd name="connsiteY6-350" fmla="*/ 0 h 10000"/>
                  <a:gd name="connsiteX0-351" fmla="*/ 4955 w 10377"/>
                  <a:gd name="connsiteY0-352" fmla="*/ 0 h 10000"/>
                  <a:gd name="connsiteX1-353" fmla="*/ 0 w 10377"/>
                  <a:gd name="connsiteY1-354" fmla="*/ 3157 h 10000"/>
                  <a:gd name="connsiteX2-355" fmla="*/ 4207 w 10377"/>
                  <a:gd name="connsiteY2-356" fmla="*/ 2533 h 10000"/>
                  <a:gd name="connsiteX3-357" fmla="*/ 7933 w 10377"/>
                  <a:gd name="connsiteY3-358" fmla="*/ 5374 h 10000"/>
                  <a:gd name="connsiteX4-359" fmla="*/ 8551 w 10377"/>
                  <a:gd name="connsiteY4-360" fmla="*/ 10000 h 10000"/>
                  <a:gd name="connsiteX5-361" fmla="*/ 10377 w 10377"/>
                  <a:gd name="connsiteY5-362" fmla="*/ 5947 h 10000"/>
                  <a:gd name="connsiteX6-363" fmla="*/ 4955 w 10377"/>
                  <a:gd name="connsiteY6-364" fmla="*/ 0 h 10000"/>
                  <a:gd name="connsiteX0-365" fmla="*/ 4955 w 10550"/>
                  <a:gd name="connsiteY0-366" fmla="*/ 0 h 10000"/>
                  <a:gd name="connsiteX1-367" fmla="*/ 0 w 10550"/>
                  <a:gd name="connsiteY1-368" fmla="*/ 3157 h 10000"/>
                  <a:gd name="connsiteX2-369" fmla="*/ 4207 w 10550"/>
                  <a:gd name="connsiteY2-370" fmla="*/ 2533 h 10000"/>
                  <a:gd name="connsiteX3-371" fmla="*/ 7933 w 10550"/>
                  <a:gd name="connsiteY3-372" fmla="*/ 5374 h 10000"/>
                  <a:gd name="connsiteX4-373" fmla="*/ 8551 w 10550"/>
                  <a:gd name="connsiteY4-374" fmla="*/ 10000 h 10000"/>
                  <a:gd name="connsiteX5-375" fmla="*/ 10550 w 10550"/>
                  <a:gd name="connsiteY5-376" fmla="*/ 5912 h 10000"/>
                  <a:gd name="connsiteX6-377" fmla="*/ 4955 w 10550"/>
                  <a:gd name="connsiteY6-378" fmla="*/ 0 h 10000"/>
                  <a:gd name="connsiteX0-379" fmla="*/ 4955 w 10446"/>
                  <a:gd name="connsiteY0-380" fmla="*/ 0 h 10000"/>
                  <a:gd name="connsiteX1-381" fmla="*/ 0 w 10446"/>
                  <a:gd name="connsiteY1-382" fmla="*/ 3157 h 10000"/>
                  <a:gd name="connsiteX2-383" fmla="*/ 4207 w 10446"/>
                  <a:gd name="connsiteY2-384" fmla="*/ 2533 h 10000"/>
                  <a:gd name="connsiteX3-385" fmla="*/ 7933 w 10446"/>
                  <a:gd name="connsiteY3-386" fmla="*/ 5374 h 10000"/>
                  <a:gd name="connsiteX4-387" fmla="*/ 8551 w 10446"/>
                  <a:gd name="connsiteY4-388" fmla="*/ 10000 h 10000"/>
                  <a:gd name="connsiteX5-389" fmla="*/ 10446 w 10446"/>
                  <a:gd name="connsiteY5-390" fmla="*/ 5877 h 10000"/>
                  <a:gd name="connsiteX6-391" fmla="*/ 4955 w 10446"/>
                  <a:gd name="connsiteY6-392" fmla="*/ 0 h 10000"/>
                  <a:gd name="connsiteX0-393" fmla="*/ 4955 w 10584"/>
                  <a:gd name="connsiteY0-394" fmla="*/ 0 h 10000"/>
                  <a:gd name="connsiteX1-395" fmla="*/ 0 w 10584"/>
                  <a:gd name="connsiteY1-396" fmla="*/ 3157 h 10000"/>
                  <a:gd name="connsiteX2-397" fmla="*/ 4207 w 10584"/>
                  <a:gd name="connsiteY2-398" fmla="*/ 2533 h 10000"/>
                  <a:gd name="connsiteX3-399" fmla="*/ 7933 w 10584"/>
                  <a:gd name="connsiteY3-400" fmla="*/ 5374 h 10000"/>
                  <a:gd name="connsiteX4-401" fmla="*/ 8551 w 10584"/>
                  <a:gd name="connsiteY4-402" fmla="*/ 10000 h 10000"/>
                  <a:gd name="connsiteX5-403" fmla="*/ 10584 w 10584"/>
                  <a:gd name="connsiteY5-404" fmla="*/ 5877 h 10000"/>
                  <a:gd name="connsiteX6-405" fmla="*/ 4955 w 10584"/>
                  <a:gd name="connsiteY6-406" fmla="*/ 0 h 10000"/>
                  <a:gd name="connsiteX0-407" fmla="*/ 4955 w 10584"/>
                  <a:gd name="connsiteY0-408" fmla="*/ 0 h 10000"/>
                  <a:gd name="connsiteX1-409" fmla="*/ 0 w 10584"/>
                  <a:gd name="connsiteY1-410" fmla="*/ 3157 h 10000"/>
                  <a:gd name="connsiteX2-411" fmla="*/ 4121 w 10584"/>
                  <a:gd name="connsiteY2-412" fmla="*/ 2533 h 10000"/>
                  <a:gd name="connsiteX3-413" fmla="*/ 7933 w 10584"/>
                  <a:gd name="connsiteY3-414" fmla="*/ 5374 h 10000"/>
                  <a:gd name="connsiteX4-415" fmla="*/ 8551 w 10584"/>
                  <a:gd name="connsiteY4-416" fmla="*/ 10000 h 10000"/>
                  <a:gd name="connsiteX5-417" fmla="*/ 10584 w 10584"/>
                  <a:gd name="connsiteY5-418" fmla="*/ 5877 h 10000"/>
                  <a:gd name="connsiteX6-419" fmla="*/ 4955 w 10584"/>
                  <a:gd name="connsiteY6-420" fmla="*/ 0 h 10000"/>
                  <a:gd name="connsiteX0-421" fmla="*/ 4955 w 10584"/>
                  <a:gd name="connsiteY0-422" fmla="*/ 0 h 10000"/>
                  <a:gd name="connsiteX1-423" fmla="*/ 0 w 10584"/>
                  <a:gd name="connsiteY1-424" fmla="*/ 3157 h 10000"/>
                  <a:gd name="connsiteX2-425" fmla="*/ 4121 w 10584"/>
                  <a:gd name="connsiteY2-426" fmla="*/ 2533 h 10000"/>
                  <a:gd name="connsiteX3-427" fmla="*/ 7933 w 10584"/>
                  <a:gd name="connsiteY3-428" fmla="*/ 5374 h 10000"/>
                  <a:gd name="connsiteX4-429" fmla="*/ 8551 w 10584"/>
                  <a:gd name="connsiteY4-430" fmla="*/ 10000 h 10000"/>
                  <a:gd name="connsiteX5-431" fmla="*/ 10584 w 10584"/>
                  <a:gd name="connsiteY5-432" fmla="*/ 5877 h 10000"/>
                  <a:gd name="connsiteX6-433" fmla="*/ 4955 w 10584"/>
                  <a:gd name="connsiteY6-434" fmla="*/ 0 h 10000"/>
                  <a:gd name="connsiteX0-435" fmla="*/ 4955 w 10584"/>
                  <a:gd name="connsiteY0-436" fmla="*/ 0 h 10000"/>
                  <a:gd name="connsiteX1-437" fmla="*/ 0 w 10584"/>
                  <a:gd name="connsiteY1-438" fmla="*/ 3157 h 10000"/>
                  <a:gd name="connsiteX2-439" fmla="*/ 4121 w 10584"/>
                  <a:gd name="connsiteY2-440" fmla="*/ 2533 h 10000"/>
                  <a:gd name="connsiteX3-441" fmla="*/ 7933 w 10584"/>
                  <a:gd name="connsiteY3-442" fmla="*/ 5374 h 10000"/>
                  <a:gd name="connsiteX4-443" fmla="*/ 8551 w 10584"/>
                  <a:gd name="connsiteY4-444" fmla="*/ 10000 h 10000"/>
                  <a:gd name="connsiteX5-445" fmla="*/ 10584 w 10584"/>
                  <a:gd name="connsiteY5-446" fmla="*/ 5877 h 10000"/>
                  <a:gd name="connsiteX6-447" fmla="*/ 4955 w 10584"/>
                  <a:gd name="connsiteY6-448" fmla="*/ 0 h 10000"/>
                  <a:gd name="connsiteX0-449" fmla="*/ 4955 w 10584"/>
                  <a:gd name="connsiteY0-450" fmla="*/ 0 h 10000"/>
                  <a:gd name="connsiteX1-451" fmla="*/ 0 w 10584"/>
                  <a:gd name="connsiteY1-452" fmla="*/ 3157 h 10000"/>
                  <a:gd name="connsiteX2-453" fmla="*/ 4121 w 10584"/>
                  <a:gd name="connsiteY2-454" fmla="*/ 2533 h 10000"/>
                  <a:gd name="connsiteX3-455" fmla="*/ 7933 w 10584"/>
                  <a:gd name="connsiteY3-456" fmla="*/ 5374 h 10000"/>
                  <a:gd name="connsiteX4-457" fmla="*/ 8551 w 10584"/>
                  <a:gd name="connsiteY4-458" fmla="*/ 10000 h 10000"/>
                  <a:gd name="connsiteX5-459" fmla="*/ 10584 w 10584"/>
                  <a:gd name="connsiteY5-460" fmla="*/ 5877 h 10000"/>
                  <a:gd name="connsiteX6-461" fmla="*/ 4955 w 10584"/>
                  <a:gd name="connsiteY6-462" fmla="*/ 0 h 10000"/>
                  <a:gd name="connsiteX0-463" fmla="*/ 4955 w 10584"/>
                  <a:gd name="connsiteY0-464" fmla="*/ 0 h 10000"/>
                  <a:gd name="connsiteX1-465" fmla="*/ 0 w 10584"/>
                  <a:gd name="connsiteY1-466" fmla="*/ 3157 h 10000"/>
                  <a:gd name="connsiteX2-467" fmla="*/ 4121 w 10584"/>
                  <a:gd name="connsiteY2-468" fmla="*/ 2533 h 10000"/>
                  <a:gd name="connsiteX3-469" fmla="*/ 7933 w 10584"/>
                  <a:gd name="connsiteY3-470" fmla="*/ 5374 h 10000"/>
                  <a:gd name="connsiteX4-471" fmla="*/ 8551 w 10584"/>
                  <a:gd name="connsiteY4-472" fmla="*/ 10000 h 10000"/>
                  <a:gd name="connsiteX5-473" fmla="*/ 10584 w 10584"/>
                  <a:gd name="connsiteY5-474" fmla="*/ 5877 h 10000"/>
                  <a:gd name="connsiteX6-475" fmla="*/ 4955 w 10584"/>
                  <a:gd name="connsiteY6-476" fmla="*/ 0 h 10000"/>
                  <a:gd name="connsiteX0-477" fmla="*/ 4955 w 10584"/>
                  <a:gd name="connsiteY0-478" fmla="*/ 0 h 10000"/>
                  <a:gd name="connsiteX1-479" fmla="*/ 0 w 10584"/>
                  <a:gd name="connsiteY1-480" fmla="*/ 3157 h 10000"/>
                  <a:gd name="connsiteX2-481" fmla="*/ 4121 w 10584"/>
                  <a:gd name="connsiteY2-482" fmla="*/ 2533 h 10000"/>
                  <a:gd name="connsiteX3-483" fmla="*/ 7933 w 10584"/>
                  <a:gd name="connsiteY3-484" fmla="*/ 5374 h 10000"/>
                  <a:gd name="connsiteX4-485" fmla="*/ 8551 w 10584"/>
                  <a:gd name="connsiteY4-486" fmla="*/ 10000 h 10000"/>
                  <a:gd name="connsiteX5-487" fmla="*/ 10584 w 10584"/>
                  <a:gd name="connsiteY5-488" fmla="*/ 5877 h 10000"/>
                  <a:gd name="connsiteX6-489" fmla="*/ 4955 w 10584"/>
                  <a:gd name="connsiteY6-490" fmla="*/ 0 h 10000"/>
                  <a:gd name="connsiteX0-491" fmla="*/ 5009 w 10638"/>
                  <a:gd name="connsiteY0-492" fmla="*/ 0 h 10000"/>
                  <a:gd name="connsiteX1-493" fmla="*/ 0 w 10638"/>
                  <a:gd name="connsiteY1-494" fmla="*/ 3223 h 10000"/>
                  <a:gd name="connsiteX2-495" fmla="*/ 4175 w 10638"/>
                  <a:gd name="connsiteY2-496" fmla="*/ 2533 h 10000"/>
                  <a:gd name="connsiteX3-497" fmla="*/ 7987 w 10638"/>
                  <a:gd name="connsiteY3-498" fmla="*/ 5374 h 10000"/>
                  <a:gd name="connsiteX4-499" fmla="*/ 8605 w 10638"/>
                  <a:gd name="connsiteY4-500" fmla="*/ 10000 h 10000"/>
                  <a:gd name="connsiteX5-501" fmla="*/ 10638 w 10638"/>
                  <a:gd name="connsiteY5-502" fmla="*/ 5877 h 10000"/>
                  <a:gd name="connsiteX6-503" fmla="*/ 5009 w 10638"/>
                  <a:gd name="connsiteY6-504" fmla="*/ 0 h 10000"/>
                  <a:gd name="connsiteX0-505" fmla="*/ 5009 w 10638"/>
                  <a:gd name="connsiteY0-506" fmla="*/ 0 h 10000"/>
                  <a:gd name="connsiteX1-507" fmla="*/ 0 w 10638"/>
                  <a:gd name="connsiteY1-508" fmla="*/ 3223 h 10000"/>
                  <a:gd name="connsiteX2-509" fmla="*/ 4197 w 10638"/>
                  <a:gd name="connsiteY2-510" fmla="*/ 2544 h 10000"/>
                  <a:gd name="connsiteX3-511" fmla="*/ 7987 w 10638"/>
                  <a:gd name="connsiteY3-512" fmla="*/ 5374 h 10000"/>
                  <a:gd name="connsiteX4-513" fmla="*/ 8605 w 10638"/>
                  <a:gd name="connsiteY4-514" fmla="*/ 10000 h 10000"/>
                  <a:gd name="connsiteX5-515" fmla="*/ 10638 w 10638"/>
                  <a:gd name="connsiteY5-516" fmla="*/ 5877 h 10000"/>
                  <a:gd name="connsiteX6-517" fmla="*/ 5009 w 10638"/>
                  <a:gd name="connsiteY6-518" fmla="*/ 0 h 10000"/>
                  <a:gd name="connsiteX0-519" fmla="*/ 5009 w 10638"/>
                  <a:gd name="connsiteY0-520" fmla="*/ 0 h 10000"/>
                  <a:gd name="connsiteX1-521" fmla="*/ 0 w 10638"/>
                  <a:gd name="connsiteY1-522" fmla="*/ 3223 h 10000"/>
                  <a:gd name="connsiteX2-523" fmla="*/ 4165 w 10638"/>
                  <a:gd name="connsiteY2-524" fmla="*/ 2544 h 10000"/>
                  <a:gd name="connsiteX3-525" fmla="*/ 7987 w 10638"/>
                  <a:gd name="connsiteY3-526" fmla="*/ 5374 h 10000"/>
                  <a:gd name="connsiteX4-527" fmla="*/ 8605 w 10638"/>
                  <a:gd name="connsiteY4-528" fmla="*/ 10000 h 10000"/>
                  <a:gd name="connsiteX5-529" fmla="*/ 10638 w 10638"/>
                  <a:gd name="connsiteY5-530" fmla="*/ 5877 h 10000"/>
                  <a:gd name="connsiteX6-531" fmla="*/ 5009 w 10638"/>
                  <a:gd name="connsiteY6-532" fmla="*/ 0 h 10000"/>
                  <a:gd name="connsiteX0-533" fmla="*/ 5009 w 10638"/>
                  <a:gd name="connsiteY0-534" fmla="*/ 0 h 10000"/>
                  <a:gd name="connsiteX1-535" fmla="*/ 0 w 10638"/>
                  <a:gd name="connsiteY1-536" fmla="*/ 3223 h 10000"/>
                  <a:gd name="connsiteX2-537" fmla="*/ 4165 w 10638"/>
                  <a:gd name="connsiteY2-538" fmla="*/ 2544 h 10000"/>
                  <a:gd name="connsiteX3-539" fmla="*/ 7987 w 10638"/>
                  <a:gd name="connsiteY3-540" fmla="*/ 5374 h 10000"/>
                  <a:gd name="connsiteX4-541" fmla="*/ 8605 w 10638"/>
                  <a:gd name="connsiteY4-542" fmla="*/ 10000 h 10000"/>
                  <a:gd name="connsiteX5-543" fmla="*/ 10638 w 10638"/>
                  <a:gd name="connsiteY5-544" fmla="*/ 5877 h 10000"/>
                  <a:gd name="connsiteX6-545" fmla="*/ 5009 w 10638"/>
                  <a:gd name="connsiteY6-546" fmla="*/ 0 h 10000"/>
                  <a:gd name="connsiteX0-547" fmla="*/ 5009 w 10638"/>
                  <a:gd name="connsiteY0-548" fmla="*/ 0 h 10000"/>
                  <a:gd name="connsiteX1-549" fmla="*/ 0 w 10638"/>
                  <a:gd name="connsiteY1-550" fmla="*/ 3223 h 10000"/>
                  <a:gd name="connsiteX2-551" fmla="*/ 4165 w 10638"/>
                  <a:gd name="connsiteY2-552" fmla="*/ 2544 h 10000"/>
                  <a:gd name="connsiteX3-553" fmla="*/ 7987 w 10638"/>
                  <a:gd name="connsiteY3-554" fmla="*/ 5374 h 10000"/>
                  <a:gd name="connsiteX4-555" fmla="*/ 8605 w 10638"/>
                  <a:gd name="connsiteY4-556" fmla="*/ 10000 h 10000"/>
                  <a:gd name="connsiteX5-557" fmla="*/ 10638 w 10638"/>
                  <a:gd name="connsiteY5-558" fmla="*/ 5877 h 10000"/>
                  <a:gd name="connsiteX6-559" fmla="*/ 5009 w 10638"/>
                  <a:gd name="connsiteY6-560" fmla="*/ 0 h 10000"/>
                  <a:gd name="connsiteX0-561" fmla="*/ 5009 w 10638"/>
                  <a:gd name="connsiteY0-562" fmla="*/ 0 h 10000"/>
                  <a:gd name="connsiteX1-563" fmla="*/ 0 w 10638"/>
                  <a:gd name="connsiteY1-564" fmla="*/ 3223 h 10000"/>
                  <a:gd name="connsiteX2-565" fmla="*/ 4165 w 10638"/>
                  <a:gd name="connsiteY2-566" fmla="*/ 2544 h 10000"/>
                  <a:gd name="connsiteX3-567" fmla="*/ 7965 w 10638"/>
                  <a:gd name="connsiteY3-568" fmla="*/ 5396 h 10000"/>
                  <a:gd name="connsiteX4-569" fmla="*/ 8605 w 10638"/>
                  <a:gd name="connsiteY4-570" fmla="*/ 10000 h 10000"/>
                  <a:gd name="connsiteX5-571" fmla="*/ 10638 w 10638"/>
                  <a:gd name="connsiteY5-572" fmla="*/ 5877 h 10000"/>
                  <a:gd name="connsiteX6-573" fmla="*/ 5009 w 10638"/>
                  <a:gd name="connsiteY6-574" fmla="*/ 0 h 10000"/>
                  <a:gd name="connsiteX0-575" fmla="*/ 5009 w 10638"/>
                  <a:gd name="connsiteY0-576" fmla="*/ 0 h 10000"/>
                  <a:gd name="connsiteX1-577" fmla="*/ 0 w 10638"/>
                  <a:gd name="connsiteY1-578" fmla="*/ 3223 h 10000"/>
                  <a:gd name="connsiteX2-579" fmla="*/ 4165 w 10638"/>
                  <a:gd name="connsiteY2-580" fmla="*/ 2544 h 10000"/>
                  <a:gd name="connsiteX3-581" fmla="*/ 7965 w 10638"/>
                  <a:gd name="connsiteY3-582" fmla="*/ 5396 h 10000"/>
                  <a:gd name="connsiteX4-583" fmla="*/ 8605 w 10638"/>
                  <a:gd name="connsiteY4-584" fmla="*/ 10000 h 10000"/>
                  <a:gd name="connsiteX5-585" fmla="*/ 10638 w 10638"/>
                  <a:gd name="connsiteY5-586" fmla="*/ 5877 h 10000"/>
                  <a:gd name="connsiteX6-587" fmla="*/ 5009 w 10638"/>
                  <a:gd name="connsiteY6-588" fmla="*/ 0 h 10000"/>
                  <a:gd name="connsiteX0-589" fmla="*/ 5009 w 10638"/>
                  <a:gd name="connsiteY0-590" fmla="*/ 0 h 10000"/>
                  <a:gd name="connsiteX1-591" fmla="*/ 0 w 10638"/>
                  <a:gd name="connsiteY1-592" fmla="*/ 3223 h 10000"/>
                  <a:gd name="connsiteX2-593" fmla="*/ 4165 w 10638"/>
                  <a:gd name="connsiteY2-594" fmla="*/ 2544 h 10000"/>
                  <a:gd name="connsiteX3-595" fmla="*/ 7965 w 10638"/>
                  <a:gd name="connsiteY3-596" fmla="*/ 5396 h 10000"/>
                  <a:gd name="connsiteX4-597" fmla="*/ 8605 w 10638"/>
                  <a:gd name="connsiteY4-598" fmla="*/ 10000 h 10000"/>
                  <a:gd name="connsiteX5-599" fmla="*/ 10638 w 10638"/>
                  <a:gd name="connsiteY5-600" fmla="*/ 5877 h 10000"/>
                  <a:gd name="connsiteX6-601" fmla="*/ 5009 w 10638"/>
                  <a:gd name="connsiteY6-602" fmla="*/ 0 h 10000"/>
                  <a:gd name="connsiteX0-603" fmla="*/ 5009 w 10638"/>
                  <a:gd name="connsiteY0-604" fmla="*/ 0 h 10000"/>
                  <a:gd name="connsiteX1-605" fmla="*/ 0 w 10638"/>
                  <a:gd name="connsiteY1-606" fmla="*/ 3223 h 10000"/>
                  <a:gd name="connsiteX2-607" fmla="*/ 4165 w 10638"/>
                  <a:gd name="connsiteY2-608" fmla="*/ 2544 h 10000"/>
                  <a:gd name="connsiteX3-609" fmla="*/ 7965 w 10638"/>
                  <a:gd name="connsiteY3-610" fmla="*/ 5396 h 10000"/>
                  <a:gd name="connsiteX4-611" fmla="*/ 8605 w 10638"/>
                  <a:gd name="connsiteY4-612" fmla="*/ 10000 h 10000"/>
                  <a:gd name="connsiteX5-613" fmla="*/ 10638 w 10638"/>
                  <a:gd name="connsiteY5-614" fmla="*/ 5877 h 10000"/>
                  <a:gd name="connsiteX6-615" fmla="*/ 5009 w 10638"/>
                  <a:gd name="connsiteY6-616" fmla="*/ 0 h 10000"/>
                  <a:gd name="connsiteX0-617" fmla="*/ 5009 w 10638"/>
                  <a:gd name="connsiteY0-618" fmla="*/ 0 h 10000"/>
                  <a:gd name="connsiteX1-619" fmla="*/ 0 w 10638"/>
                  <a:gd name="connsiteY1-620" fmla="*/ 3223 h 10000"/>
                  <a:gd name="connsiteX2-621" fmla="*/ 4165 w 10638"/>
                  <a:gd name="connsiteY2-622" fmla="*/ 2544 h 10000"/>
                  <a:gd name="connsiteX3-623" fmla="*/ 7965 w 10638"/>
                  <a:gd name="connsiteY3-624" fmla="*/ 5396 h 10000"/>
                  <a:gd name="connsiteX4-625" fmla="*/ 8605 w 10638"/>
                  <a:gd name="connsiteY4-626" fmla="*/ 10000 h 10000"/>
                  <a:gd name="connsiteX5-627" fmla="*/ 10638 w 10638"/>
                  <a:gd name="connsiteY5-628" fmla="*/ 5877 h 10000"/>
                  <a:gd name="connsiteX6-629" fmla="*/ 5009 w 10638"/>
                  <a:gd name="connsiteY6-630" fmla="*/ 0 h 10000"/>
                  <a:gd name="connsiteX0-631" fmla="*/ 5009 w 10638"/>
                  <a:gd name="connsiteY0-632" fmla="*/ 0 h 10000"/>
                  <a:gd name="connsiteX1-633" fmla="*/ 0 w 10638"/>
                  <a:gd name="connsiteY1-634" fmla="*/ 3223 h 10000"/>
                  <a:gd name="connsiteX2-635" fmla="*/ 4165 w 10638"/>
                  <a:gd name="connsiteY2-636" fmla="*/ 2544 h 10000"/>
                  <a:gd name="connsiteX3-637" fmla="*/ 7965 w 10638"/>
                  <a:gd name="connsiteY3-638" fmla="*/ 5396 h 10000"/>
                  <a:gd name="connsiteX4-639" fmla="*/ 8605 w 10638"/>
                  <a:gd name="connsiteY4-640" fmla="*/ 10000 h 10000"/>
                  <a:gd name="connsiteX5-641" fmla="*/ 10638 w 10638"/>
                  <a:gd name="connsiteY5-642" fmla="*/ 5877 h 10000"/>
                  <a:gd name="connsiteX6-643" fmla="*/ 5009 w 10638"/>
                  <a:gd name="connsiteY6-644" fmla="*/ 0 h 10000"/>
                  <a:gd name="connsiteX0-645" fmla="*/ 5009 w 10638"/>
                  <a:gd name="connsiteY0-646" fmla="*/ 0 h 10000"/>
                  <a:gd name="connsiteX1-647" fmla="*/ 0 w 10638"/>
                  <a:gd name="connsiteY1-648" fmla="*/ 3223 h 10000"/>
                  <a:gd name="connsiteX2-649" fmla="*/ 4165 w 10638"/>
                  <a:gd name="connsiteY2-650" fmla="*/ 2544 h 10000"/>
                  <a:gd name="connsiteX3-651" fmla="*/ 7965 w 10638"/>
                  <a:gd name="connsiteY3-652" fmla="*/ 5396 h 10000"/>
                  <a:gd name="connsiteX4-653" fmla="*/ 8605 w 10638"/>
                  <a:gd name="connsiteY4-654" fmla="*/ 10000 h 10000"/>
                  <a:gd name="connsiteX5-655" fmla="*/ 10638 w 10638"/>
                  <a:gd name="connsiteY5-656" fmla="*/ 5877 h 10000"/>
                  <a:gd name="connsiteX6-657" fmla="*/ 5009 w 10638"/>
                  <a:gd name="connsiteY6-658" fmla="*/ 0 h 10000"/>
                  <a:gd name="connsiteX0-659" fmla="*/ 5009 w 10638"/>
                  <a:gd name="connsiteY0-660" fmla="*/ 0 h 10000"/>
                  <a:gd name="connsiteX1-661" fmla="*/ 0 w 10638"/>
                  <a:gd name="connsiteY1-662" fmla="*/ 3223 h 10000"/>
                  <a:gd name="connsiteX2-663" fmla="*/ 4165 w 10638"/>
                  <a:gd name="connsiteY2-664" fmla="*/ 2544 h 10000"/>
                  <a:gd name="connsiteX3-665" fmla="*/ 7965 w 10638"/>
                  <a:gd name="connsiteY3-666" fmla="*/ 5396 h 10000"/>
                  <a:gd name="connsiteX4-667" fmla="*/ 8605 w 10638"/>
                  <a:gd name="connsiteY4-668" fmla="*/ 10000 h 10000"/>
                  <a:gd name="connsiteX5-669" fmla="*/ 10638 w 10638"/>
                  <a:gd name="connsiteY5-670" fmla="*/ 5877 h 10000"/>
                  <a:gd name="connsiteX6-671" fmla="*/ 5009 w 10638"/>
                  <a:gd name="connsiteY6-672" fmla="*/ 0 h 10000"/>
                  <a:gd name="connsiteX0-673" fmla="*/ 5009 w 10638"/>
                  <a:gd name="connsiteY0-674" fmla="*/ 0 h 10000"/>
                  <a:gd name="connsiteX1-675" fmla="*/ 0 w 10638"/>
                  <a:gd name="connsiteY1-676" fmla="*/ 3223 h 10000"/>
                  <a:gd name="connsiteX2-677" fmla="*/ 4165 w 10638"/>
                  <a:gd name="connsiteY2-678" fmla="*/ 2544 h 10000"/>
                  <a:gd name="connsiteX3-679" fmla="*/ 7965 w 10638"/>
                  <a:gd name="connsiteY3-680" fmla="*/ 5396 h 10000"/>
                  <a:gd name="connsiteX4-681" fmla="*/ 8605 w 10638"/>
                  <a:gd name="connsiteY4-682" fmla="*/ 10000 h 10000"/>
                  <a:gd name="connsiteX5-683" fmla="*/ 10638 w 10638"/>
                  <a:gd name="connsiteY5-684" fmla="*/ 5877 h 10000"/>
                  <a:gd name="connsiteX6-685" fmla="*/ 5009 w 10638"/>
                  <a:gd name="connsiteY6-686" fmla="*/ 0 h 10000"/>
                  <a:gd name="connsiteX0-687" fmla="*/ 5009 w 10638"/>
                  <a:gd name="connsiteY0-688" fmla="*/ 0 h 10000"/>
                  <a:gd name="connsiteX1-689" fmla="*/ 0 w 10638"/>
                  <a:gd name="connsiteY1-690" fmla="*/ 3223 h 10000"/>
                  <a:gd name="connsiteX2-691" fmla="*/ 4165 w 10638"/>
                  <a:gd name="connsiteY2-692" fmla="*/ 2544 h 10000"/>
                  <a:gd name="connsiteX3-693" fmla="*/ 7965 w 10638"/>
                  <a:gd name="connsiteY3-694" fmla="*/ 5396 h 10000"/>
                  <a:gd name="connsiteX4-695" fmla="*/ 8605 w 10638"/>
                  <a:gd name="connsiteY4-696" fmla="*/ 10000 h 10000"/>
                  <a:gd name="connsiteX5-697" fmla="*/ 10638 w 10638"/>
                  <a:gd name="connsiteY5-698" fmla="*/ 5877 h 10000"/>
                  <a:gd name="connsiteX6-699" fmla="*/ 5009 w 10638"/>
                  <a:gd name="connsiteY6-700" fmla="*/ 0 h 10000"/>
                  <a:gd name="connsiteX0-701" fmla="*/ 5009 w 10638"/>
                  <a:gd name="connsiteY0-702" fmla="*/ 0 h 10000"/>
                  <a:gd name="connsiteX1-703" fmla="*/ 0 w 10638"/>
                  <a:gd name="connsiteY1-704" fmla="*/ 3223 h 10000"/>
                  <a:gd name="connsiteX2-705" fmla="*/ 4165 w 10638"/>
                  <a:gd name="connsiteY2-706" fmla="*/ 2544 h 10000"/>
                  <a:gd name="connsiteX3-707" fmla="*/ 7965 w 10638"/>
                  <a:gd name="connsiteY3-708" fmla="*/ 5396 h 10000"/>
                  <a:gd name="connsiteX4-709" fmla="*/ 8605 w 10638"/>
                  <a:gd name="connsiteY4-710" fmla="*/ 10000 h 10000"/>
                  <a:gd name="connsiteX5-711" fmla="*/ 10638 w 10638"/>
                  <a:gd name="connsiteY5-712" fmla="*/ 5877 h 10000"/>
                  <a:gd name="connsiteX6-713" fmla="*/ 5009 w 10638"/>
                  <a:gd name="connsiteY6-714" fmla="*/ 0 h 10000"/>
                  <a:gd name="connsiteX0-715" fmla="*/ 5009 w 10638"/>
                  <a:gd name="connsiteY0-716" fmla="*/ 0 h 10000"/>
                  <a:gd name="connsiteX1-717" fmla="*/ 0 w 10638"/>
                  <a:gd name="connsiteY1-718" fmla="*/ 3223 h 10000"/>
                  <a:gd name="connsiteX2-719" fmla="*/ 4165 w 10638"/>
                  <a:gd name="connsiteY2-720" fmla="*/ 2544 h 10000"/>
                  <a:gd name="connsiteX3-721" fmla="*/ 7965 w 10638"/>
                  <a:gd name="connsiteY3-722" fmla="*/ 5396 h 10000"/>
                  <a:gd name="connsiteX4-723" fmla="*/ 8605 w 10638"/>
                  <a:gd name="connsiteY4-724" fmla="*/ 10000 h 10000"/>
                  <a:gd name="connsiteX5-725" fmla="*/ 10638 w 10638"/>
                  <a:gd name="connsiteY5-726" fmla="*/ 5877 h 10000"/>
                  <a:gd name="connsiteX6-727" fmla="*/ 5009 w 10638"/>
                  <a:gd name="connsiteY6-728" fmla="*/ 0 h 10000"/>
                  <a:gd name="connsiteX0-729" fmla="*/ 5009 w 10638"/>
                  <a:gd name="connsiteY0-730" fmla="*/ 0 h 10000"/>
                  <a:gd name="connsiteX1-731" fmla="*/ 0 w 10638"/>
                  <a:gd name="connsiteY1-732" fmla="*/ 3223 h 10000"/>
                  <a:gd name="connsiteX2-733" fmla="*/ 4165 w 10638"/>
                  <a:gd name="connsiteY2-734" fmla="*/ 2544 h 10000"/>
                  <a:gd name="connsiteX3-735" fmla="*/ 7965 w 10638"/>
                  <a:gd name="connsiteY3-736" fmla="*/ 5396 h 10000"/>
                  <a:gd name="connsiteX4-737" fmla="*/ 8605 w 10638"/>
                  <a:gd name="connsiteY4-738" fmla="*/ 10000 h 10000"/>
                  <a:gd name="connsiteX5-739" fmla="*/ 10638 w 10638"/>
                  <a:gd name="connsiteY5-740" fmla="*/ 5877 h 10000"/>
                  <a:gd name="connsiteX6-741" fmla="*/ 5009 w 10638"/>
                  <a:gd name="connsiteY6-742" fmla="*/ 0 h 10000"/>
                  <a:gd name="connsiteX0-743" fmla="*/ 5009 w 10638"/>
                  <a:gd name="connsiteY0-744" fmla="*/ 0 h 10000"/>
                  <a:gd name="connsiteX1-745" fmla="*/ 0 w 10638"/>
                  <a:gd name="connsiteY1-746" fmla="*/ 3223 h 10000"/>
                  <a:gd name="connsiteX2-747" fmla="*/ 4165 w 10638"/>
                  <a:gd name="connsiteY2-748" fmla="*/ 2544 h 10000"/>
                  <a:gd name="connsiteX3-749" fmla="*/ 7965 w 10638"/>
                  <a:gd name="connsiteY3-750" fmla="*/ 5396 h 10000"/>
                  <a:gd name="connsiteX4-751" fmla="*/ 8605 w 10638"/>
                  <a:gd name="connsiteY4-752" fmla="*/ 10000 h 10000"/>
                  <a:gd name="connsiteX5-753" fmla="*/ 10638 w 10638"/>
                  <a:gd name="connsiteY5-754" fmla="*/ 5877 h 10000"/>
                  <a:gd name="connsiteX6-755" fmla="*/ 5009 w 10638"/>
                  <a:gd name="connsiteY6-756" fmla="*/ 0 h 10000"/>
                  <a:gd name="connsiteX0-757" fmla="*/ 5009 w 10638"/>
                  <a:gd name="connsiteY0-758" fmla="*/ 0 h 10000"/>
                  <a:gd name="connsiteX1-759" fmla="*/ 0 w 10638"/>
                  <a:gd name="connsiteY1-760" fmla="*/ 3223 h 10000"/>
                  <a:gd name="connsiteX2-761" fmla="*/ 4165 w 10638"/>
                  <a:gd name="connsiteY2-762" fmla="*/ 2544 h 10000"/>
                  <a:gd name="connsiteX3-763" fmla="*/ 7965 w 10638"/>
                  <a:gd name="connsiteY3-764" fmla="*/ 5396 h 10000"/>
                  <a:gd name="connsiteX4-765" fmla="*/ 8605 w 10638"/>
                  <a:gd name="connsiteY4-766" fmla="*/ 10000 h 10000"/>
                  <a:gd name="connsiteX5-767" fmla="*/ 10638 w 10638"/>
                  <a:gd name="connsiteY5-768" fmla="*/ 5877 h 10000"/>
                  <a:gd name="connsiteX6-769" fmla="*/ 5009 w 10638"/>
                  <a:gd name="connsiteY6-770" fmla="*/ 0 h 10000"/>
                  <a:gd name="connsiteX0-771" fmla="*/ 5009 w 10638"/>
                  <a:gd name="connsiteY0-772" fmla="*/ 0 h 10000"/>
                  <a:gd name="connsiteX1-773" fmla="*/ 0 w 10638"/>
                  <a:gd name="connsiteY1-774" fmla="*/ 3223 h 10000"/>
                  <a:gd name="connsiteX2-775" fmla="*/ 4100 w 10638"/>
                  <a:gd name="connsiteY2-776" fmla="*/ 2544 h 10000"/>
                  <a:gd name="connsiteX3-777" fmla="*/ 7965 w 10638"/>
                  <a:gd name="connsiteY3-778" fmla="*/ 5396 h 10000"/>
                  <a:gd name="connsiteX4-779" fmla="*/ 8605 w 10638"/>
                  <a:gd name="connsiteY4-780" fmla="*/ 10000 h 10000"/>
                  <a:gd name="connsiteX5-781" fmla="*/ 10638 w 10638"/>
                  <a:gd name="connsiteY5-782" fmla="*/ 5877 h 10000"/>
                  <a:gd name="connsiteX6-783" fmla="*/ 5009 w 10638"/>
                  <a:gd name="connsiteY6-784" fmla="*/ 0 h 10000"/>
                  <a:gd name="connsiteX0-785" fmla="*/ 5009 w 10638"/>
                  <a:gd name="connsiteY0-786" fmla="*/ 0 h 10000"/>
                  <a:gd name="connsiteX1-787" fmla="*/ 0 w 10638"/>
                  <a:gd name="connsiteY1-788" fmla="*/ 3223 h 10000"/>
                  <a:gd name="connsiteX2-789" fmla="*/ 4100 w 10638"/>
                  <a:gd name="connsiteY2-790" fmla="*/ 2544 h 10000"/>
                  <a:gd name="connsiteX3-791" fmla="*/ 7965 w 10638"/>
                  <a:gd name="connsiteY3-792" fmla="*/ 5396 h 10000"/>
                  <a:gd name="connsiteX4-793" fmla="*/ 8605 w 10638"/>
                  <a:gd name="connsiteY4-794" fmla="*/ 10000 h 10000"/>
                  <a:gd name="connsiteX5-795" fmla="*/ 10638 w 10638"/>
                  <a:gd name="connsiteY5-796" fmla="*/ 5877 h 10000"/>
                  <a:gd name="connsiteX6-797" fmla="*/ 5009 w 10638"/>
                  <a:gd name="connsiteY6-798" fmla="*/ 0 h 10000"/>
                  <a:gd name="connsiteX0-799" fmla="*/ 5009 w 10638"/>
                  <a:gd name="connsiteY0-800" fmla="*/ 0 h 10000"/>
                  <a:gd name="connsiteX1-801" fmla="*/ 0 w 10638"/>
                  <a:gd name="connsiteY1-802" fmla="*/ 3223 h 10000"/>
                  <a:gd name="connsiteX2-803" fmla="*/ 4100 w 10638"/>
                  <a:gd name="connsiteY2-804" fmla="*/ 2544 h 10000"/>
                  <a:gd name="connsiteX3-805" fmla="*/ 7965 w 10638"/>
                  <a:gd name="connsiteY3-806" fmla="*/ 5396 h 10000"/>
                  <a:gd name="connsiteX4-807" fmla="*/ 8605 w 10638"/>
                  <a:gd name="connsiteY4-808" fmla="*/ 10000 h 10000"/>
                  <a:gd name="connsiteX5-809" fmla="*/ 10638 w 10638"/>
                  <a:gd name="connsiteY5-810" fmla="*/ 5877 h 10000"/>
                  <a:gd name="connsiteX6-811" fmla="*/ 5009 w 10638"/>
                  <a:gd name="connsiteY6-812" fmla="*/ 0 h 10000"/>
                  <a:gd name="connsiteX0-813" fmla="*/ 5009 w 10638"/>
                  <a:gd name="connsiteY0-814" fmla="*/ 0 h 10000"/>
                  <a:gd name="connsiteX1-815" fmla="*/ 0 w 10638"/>
                  <a:gd name="connsiteY1-816" fmla="*/ 3223 h 10000"/>
                  <a:gd name="connsiteX2-817" fmla="*/ 4100 w 10638"/>
                  <a:gd name="connsiteY2-818" fmla="*/ 2544 h 10000"/>
                  <a:gd name="connsiteX3-819" fmla="*/ 7965 w 10638"/>
                  <a:gd name="connsiteY3-820" fmla="*/ 5396 h 10000"/>
                  <a:gd name="connsiteX4-821" fmla="*/ 8605 w 10638"/>
                  <a:gd name="connsiteY4-822" fmla="*/ 10000 h 10000"/>
                  <a:gd name="connsiteX5-823" fmla="*/ 10638 w 10638"/>
                  <a:gd name="connsiteY5-824" fmla="*/ 5877 h 10000"/>
                  <a:gd name="connsiteX6-825" fmla="*/ 5009 w 10638"/>
                  <a:gd name="connsiteY6-826" fmla="*/ 0 h 10000"/>
                  <a:gd name="connsiteX0-827" fmla="*/ 5009 w 10638"/>
                  <a:gd name="connsiteY0-828" fmla="*/ 0 h 10000"/>
                  <a:gd name="connsiteX1-829" fmla="*/ 0 w 10638"/>
                  <a:gd name="connsiteY1-830" fmla="*/ 3223 h 10000"/>
                  <a:gd name="connsiteX2-831" fmla="*/ 4100 w 10638"/>
                  <a:gd name="connsiteY2-832" fmla="*/ 2544 h 10000"/>
                  <a:gd name="connsiteX3-833" fmla="*/ 7965 w 10638"/>
                  <a:gd name="connsiteY3-834" fmla="*/ 5396 h 10000"/>
                  <a:gd name="connsiteX4-835" fmla="*/ 8605 w 10638"/>
                  <a:gd name="connsiteY4-836" fmla="*/ 10000 h 10000"/>
                  <a:gd name="connsiteX5-837" fmla="*/ 10638 w 10638"/>
                  <a:gd name="connsiteY5-838" fmla="*/ 5877 h 10000"/>
                  <a:gd name="connsiteX6-839" fmla="*/ 5009 w 10638"/>
                  <a:gd name="connsiteY6-840" fmla="*/ 0 h 10000"/>
                  <a:gd name="connsiteX0-841" fmla="*/ 5009 w 10638"/>
                  <a:gd name="connsiteY0-842" fmla="*/ 0 h 10000"/>
                  <a:gd name="connsiteX1-843" fmla="*/ 0 w 10638"/>
                  <a:gd name="connsiteY1-844" fmla="*/ 3223 h 10000"/>
                  <a:gd name="connsiteX2-845" fmla="*/ 4100 w 10638"/>
                  <a:gd name="connsiteY2-846" fmla="*/ 2544 h 10000"/>
                  <a:gd name="connsiteX3-847" fmla="*/ 7965 w 10638"/>
                  <a:gd name="connsiteY3-848" fmla="*/ 5396 h 10000"/>
                  <a:gd name="connsiteX4-849" fmla="*/ 8605 w 10638"/>
                  <a:gd name="connsiteY4-850" fmla="*/ 10000 h 10000"/>
                  <a:gd name="connsiteX5-851" fmla="*/ 10638 w 10638"/>
                  <a:gd name="connsiteY5-852" fmla="*/ 5877 h 10000"/>
                  <a:gd name="connsiteX6-853" fmla="*/ 5009 w 10638"/>
                  <a:gd name="connsiteY6-854" fmla="*/ 0 h 10000"/>
                  <a:gd name="connsiteX0-855" fmla="*/ 5009 w 10228"/>
                  <a:gd name="connsiteY0-856" fmla="*/ 0 h 10000"/>
                  <a:gd name="connsiteX1-857" fmla="*/ 0 w 10228"/>
                  <a:gd name="connsiteY1-858" fmla="*/ 3223 h 10000"/>
                  <a:gd name="connsiteX2-859" fmla="*/ 4100 w 10228"/>
                  <a:gd name="connsiteY2-860" fmla="*/ 2544 h 10000"/>
                  <a:gd name="connsiteX3-861" fmla="*/ 7965 w 10228"/>
                  <a:gd name="connsiteY3-862" fmla="*/ 5396 h 10000"/>
                  <a:gd name="connsiteX4-863" fmla="*/ 8605 w 10228"/>
                  <a:gd name="connsiteY4-864" fmla="*/ 10000 h 10000"/>
                  <a:gd name="connsiteX5-865" fmla="*/ 10228 w 10228"/>
                  <a:gd name="connsiteY5-866" fmla="*/ 5943 h 10000"/>
                  <a:gd name="connsiteX6-867" fmla="*/ 5009 w 10228"/>
                  <a:gd name="connsiteY6-868" fmla="*/ 0 h 10000"/>
                  <a:gd name="connsiteX0-869" fmla="*/ 5009 w 10228"/>
                  <a:gd name="connsiteY0-870" fmla="*/ 0 h 10000"/>
                  <a:gd name="connsiteX1-871" fmla="*/ 0 w 10228"/>
                  <a:gd name="connsiteY1-872" fmla="*/ 3223 h 10000"/>
                  <a:gd name="connsiteX2-873" fmla="*/ 4100 w 10228"/>
                  <a:gd name="connsiteY2-874" fmla="*/ 2544 h 10000"/>
                  <a:gd name="connsiteX3-875" fmla="*/ 7965 w 10228"/>
                  <a:gd name="connsiteY3-876" fmla="*/ 5396 h 10000"/>
                  <a:gd name="connsiteX4-877" fmla="*/ 8605 w 10228"/>
                  <a:gd name="connsiteY4-878" fmla="*/ 10000 h 10000"/>
                  <a:gd name="connsiteX5-879" fmla="*/ 10228 w 10228"/>
                  <a:gd name="connsiteY5-880" fmla="*/ 5943 h 10000"/>
                  <a:gd name="connsiteX6-881" fmla="*/ 5009 w 10228"/>
                  <a:gd name="connsiteY6-882" fmla="*/ 0 h 10000"/>
                  <a:gd name="connsiteX0-883" fmla="*/ 5009 w 10228"/>
                  <a:gd name="connsiteY0-884" fmla="*/ 0 h 10000"/>
                  <a:gd name="connsiteX1-885" fmla="*/ 0 w 10228"/>
                  <a:gd name="connsiteY1-886" fmla="*/ 3223 h 10000"/>
                  <a:gd name="connsiteX2-887" fmla="*/ 4100 w 10228"/>
                  <a:gd name="connsiteY2-888" fmla="*/ 2544 h 10000"/>
                  <a:gd name="connsiteX3-889" fmla="*/ 7965 w 10228"/>
                  <a:gd name="connsiteY3-890" fmla="*/ 5396 h 10000"/>
                  <a:gd name="connsiteX4-891" fmla="*/ 8605 w 10228"/>
                  <a:gd name="connsiteY4-892" fmla="*/ 10000 h 10000"/>
                  <a:gd name="connsiteX5-893" fmla="*/ 10228 w 10228"/>
                  <a:gd name="connsiteY5-894" fmla="*/ 5943 h 10000"/>
                  <a:gd name="connsiteX6-895" fmla="*/ 4987 w 10228"/>
                  <a:gd name="connsiteY6-896" fmla="*/ 177 h 10000"/>
                  <a:gd name="connsiteX0-897" fmla="*/ 4966 w 10228"/>
                  <a:gd name="connsiteY0-898" fmla="*/ 0 h 9867"/>
                  <a:gd name="connsiteX1-899" fmla="*/ 0 w 10228"/>
                  <a:gd name="connsiteY1-900" fmla="*/ 3090 h 9867"/>
                  <a:gd name="connsiteX2-901" fmla="*/ 4100 w 10228"/>
                  <a:gd name="connsiteY2-902" fmla="*/ 2411 h 9867"/>
                  <a:gd name="connsiteX3-903" fmla="*/ 7965 w 10228"/>
                  <a:gd name="connsiteY3-904" fmla="*/ 5263 h 9867"/>
                  <a:gd name="connsiteX4-905" fmla="*/ 8605 w 10228"/>
                  <a:gd name="connsiteY4-906" fmla="*/ 9867 h 9867"/>
                  <a:gd name="connsiteX5-907" fmla="*/ 10228 w 10228"/>
                  <a:gd name="connsiteY5-908" fmla="*/ 5810 h 9867"/>
                  <a:gd name="connsiteX6-909" fmla="*/ 4987 w 10228"/>
                  <a:gd name="connsiteY6-910" fmla="*/ 44 h 9867"/>
                  <a:gd name="connsiteX0-911" fmla="*/ 4802 w 10000"/>
                  <a:gd name="connsiteY0-912" fmla="*/ 101 h 9955"/>
                  <a:gd name="connsiteX1-913" fmla="*/ 0 w 10000"/>
                  <a:gd name="connsiteY1-914" fmla="*/ 3087 h 9955"/>
                  <a:gd name="connsiteX2-915" fmla="*/ 4009 w 10000"/>
                  <a:gd name="connsiteY2-916" fmla="*/ 2398 h 9955"/>
                  <a:gd name="connsiteX3-917" fmla="*/ 7787 w 10000"/>
                  <a:gd name="connsiteY3-918" fmla="*/ 5289 h 9955"/>
                  <a:gd name="connsiteX4-919" fmla="*/ 8413 w 10000"/>
                  <a:gd name="connsiteY4-920" fmla="*/ 9955 h 9955"/>
                  <a:gd name="connsiteX5-921" fmla="*/ 10000 w 10000"/>
                  <a:gd name="connsiteY5-922" fmla="*/ 5843 h 9955"/>
                  <a:gd name="connsiteX6-923" fmla="*/ 4876 w 10000"/>
                  <a:gd name="connsiteY6-924" fmla="*/ 0 h 9955"/>
                  <a:gd name="connsiteX0-925" fmla="*/ 4802 w 10000"/>
                  <a:gd name="connsiteY0-926" fmla="*/ 11 h 9910"/>
                  <a:gd name="connsiteX1-927" fmla="*/ 0 w 10000"/>
                  <a:gd name="connsiteY1-928" fmla="*/ 3011 h 9910"/>
                  <a:gd name="connsiteX2-929" fmla="*/ 4009 w 10000"/>
                  <a:gd name="connsiteY2-930" fmla="*/ 2319 h 9910"/>
                  <a:gd name="connsiteX3-931" fmla="*/ 7787 w 10000"/>
                  <a:gd name="connsiteY3-932" fmla="*/ 5223 h 9910"/>
                  <a:gd name="connsiteX4-933" fmla="*/ 8413 w 10000"/>
                  <a:gd name="connsiteY4-934" fmla="*/ 9910 h 9910"/>
                  <a:gd name="connsiteX5-935" fmla="*/ 10000 w 10000"/>
                  <a:gd name="connsiteY5-936" fmla="*/ 5779 h 9910"/>
                  <a:gd name="connsiteX6-937" fmla="*/ 4781 w 10000"/>
                  <a:gd name="connsiteY6-938" fmla="*/ 0 h 9910"/>
                  <a:gd name="connsiteX0-939" fmla="*/ 4802 w 10000"/>
                  <a:gd name="connsiteY0-940" fmla="*/ 11 h 10000"/>
                  <a:gd name="connsiteX1-941" fmla="*/ 0 w 10000"/>
                  <a:gd name="connsiteY1-942" fmla="*/ 3038 h 10000"/>
                  <a:gd name="connsiteX2-943" fmla="*/ 4009 w 10000"/>
                  <a:gd name="connsiteY2-944" fmla="*/ 2340 h 10000"/>
                  <a:gd name="connsiteX3-945" fmla="*/ 7787 w 10000"/>
                  <a:gd name="connsiteY3-946" fmla="*/ 5270 h 10000"/>
                  <a:gd name="connsiteX4-947" fmla="*/ 8413 w 10000"/>
                  <a:gd name="connsiteY4-948" fmla="*/ 10000 h 10000"/>
                  <a:gd name="connsiteX5-949" fmla="*/ 10000 w 10000"/>
                  <a:gd name="connsiteY5-950" fmla="*/ 5831 h 10000"/>
                  <a:gd name="connsiteX6-951" fmla="*/ 4781 w 10000"/>
                  <a:gd name="connsiteY6-952" fmla="*/ 0 h 10000"/>
                  <a:gd name="connsiteX7" fmla="*/ 4802 w 10000"/>
                  <a:gd name="connsiteY7" fmla="*/ 11 h 10000"/>
                  <a:gd name="connsiteX0-953" fmla="*/ 4960 w 10000"/>
                  <a:gd name="connsiteY0-954" fmla="*/ 159 h 10000"/>
                  <a:gd name="connsiteX1-955" fmla="*/ 0 w 10000"/>
                  <a:gd name="connsiteY1-956" fmla="*/ 3038 h 10000"/>
                  <a:gd name="connsiteX2-957" fmla="*/ 4009 w 10000"/>
                  <a:gd name="connsiteY2-958" fmla="*/ 2340 h 10000"/>
                  <a:gd name="connsiteX3-959" fmla="*/ 7787 w 10000"/>
                  <a:gd name="connsiteY3-960" fmla="*/ 5270 h 10000"/>
                  <a:gd name="connsiteX4-961" fmla="*/ 8413 w 10000"/>
                  <a:gd name="connsiteY4-962" fmla="*/ 10000 h 10000"/>
                  <a:gd name="connsiteX5-963" fmla="*/ 10000 w 10000"/>
                  <a:gd name="connsiteY5-964" fmla="*/ 5831 h 10000"/>
                  <a:gd name="connsiteX6-965" fmla="*/ 4781 w 10000"/>
                  <a:gd name="connsiteY6-966" fmla="*/ 0 h 10000"/>
                  <a:gd name="connsiteX7-967" fmla="*/ 4960 w 10000"/>
                  <a:gd name="connsiteY7-968" fmla="*/ 159 h 10000"/>
                  <a:gd name="connsiteX0-969" fmla="*/ 4960 w 10000"/>
                  <a:gd name="connsiteY0-970" fmla="*/ 0 h 9841"/>
                  <a:gd name="connsiteX1-971" fmla="*/ 0 w 10000"/>
                  <a:gd name="connsiteY1-972" fmla="*/ 2879 h 9841"/>
                  <a:gd name="connsiteX2-973" fmla="*/ 4009 w 10000"/>
                  <a:gd name="connsiteY2-974" fmla="*/ 2181 h 9841"/>
                  <a:gd name="connsiteX3-975" fmla="*/ 7787 w 10000"/>
                  <a:gd name="connsiteY3-976" fmla="*/ 5111 h 9841"/>
                  <a:gd name="connsiteX4-977" fmla="*/ 8413 w 10000"/>
                  <a:gd name="connsiteY4-978" fmla="*/ 9841 h 9841"/>
                  <a:gd name="connsiteX5-979" fmla="*/ 10000 w 10000"/>
                  <a:gd name="connsiteY5-980" fmla="*/ 5672 h 9841"/>
                  <a:gd name="connsiteX6-981" fmla="*/ 4960 w 10000"/>
                  <a:gd name="connsiteY6-982" fmla="*/ 0 h 9841"/>
                  <a:gd name="connsiteX0-983" fmla="*/ 4960 w 10000"/>
                  <a:gd name="connsiteY0-984" fmla="*/ 49 h 10049"/>
                  <a:gd name="connsiteX1-985" fmla="*/ 0 w 10000"/>
                  <a:gd name="connsiteY1-986" fmla="*/ 2975 h 10049"/>
                  <a:gd name="connsiteX2-987" fmla="*/ 4009 w 10000"/>
                  <a:gd name="connsiteY2-988" fmla="*/ 2265 h 10049"/>
                  <a:gd name="connsiteX3-989" fmla="*/ 7787 w 10000"/>
                  <a:gd name="connsiteY3-990" fmla="*/ 5243 h 10049"/>
                  <a:gd name="connsiteX4-991" fmla="*/ 8413 w 10000"/>
                  <a:gd name="connsiteY4-992" fmla="*/ 10049 h 10049"/>
                  <a:gd name="connsiteX5-993" fmla="*/ 10000 w 10000"/>
                  <a:gd name="connsiteY5-994" fmla="*/ 5813 h 10049"/>
                  <a:gd name="connsiteX6-995" fmla="*/ 4960 w 10000"/>
                  <a:gd name="connsiteY6-996" fmla="*/ 49 h 10049"/>
                  <a:gd name="connsiteX0-997" fmla="*/ 4147 w 10000"/>
                  <a:gd name="connsiteY0-998" fmla="*/ 67 h 9212"/>
                  <a:gd name="connsiteX1-999" fmla="*/ 0 w 10000"/>
                  <a:gd name="connsiteY1-1000" fmla="*/ 2138 h 9212"/>
                  <a:gd name="connsiteX2-1001" fmla="*/ 4009 w 10000"/>
                  <a:gd name="connsiteY2-1002" fmla="*/ 1428 h 9212"/>
                  <a:gd name="connsiteX3-1003" fmla="*/ 7787 w 10000"/>
                  <a:gd name="connsiteY3-1004" fmla="*/ 4406 h 9212"/>
                  <a:gd name="connsiteX4-1005" fmla="*/ 8413 w 10000"/>
                  <a:gd name="connsiteY4-1006" fmla="*/ 9212 h 9212"/>
                  <a:gd name="connsiteX5-1007" fmla="*/ 10000 w 10000"/>
                  <a:gd name="connsiteY5-1008" fmla="*/ 4976 h 9212"/>
                  <a:gd name="connsiteX6-1009" fmla="*/ 4147 w 10000"/>
                  <a:gd name="connsiteY6-1010" fmla="*/ 67 h 9212"/>
                  <a:gd name="connsiteX0-1011" fmla="*/ 4147 w 10000"/>
                  <a:gd name="connsiteY0-1012" fmla="*/ 9 h 9936"/>
                  <a:gd name="connsiteX1-1013" fmla="*/ 0 w 10000"/>
                  <a:gd name="connsiteY1-1014" fmla="*/ 2257 h 9936"/>
                  <a:gd name="connsiteX2-1015" fmla="*/ 4009 w 10000"/>
                  <a:gd name="connsiteY2-1016" fmla="*/ 1486 h 9936"/>
                  <a:gd name="connsiteX3-1017" fmla="*/ 7787 w 10000"/>
                  <a:gd name="connsiteY3-1018" fmla="*/ 4719 h 9936"/>
                  <a:gd name="connsiteX4-1019" fmla="*/ 8413 w 10000"/>
                  <a:gd name="connsiteY4-1020" fmla="*/ 9936 h 9936"/>
                  <a:gd name="connsiteX5-1021" fmla="*/ 10000 w 10000"/>
                  <a:gd name="connsiteY5-1022" fmla="*/ 5338 h 9936"/>
                  <a:gd name="connsiteX6-1023" fmla="*/ 4147 w 10000"/>
                  <a:gd name="connsiteY6-1024" fmla="*/ 9 h 9936"/>
                  <a:gd name="connsiteX0-1025" fmla="*/ 4147 w 9430"/>
                  <a:gd name="connsiteY0-1026" fmla="*/ 60 h 10051"/>
                  <a:gd name="connsiteX1-1027" fmla="*/ 0 w 9430"/>
                  <a:gd name="connsiteY1-1028" fmla="*/ 2323 h 10051"/>
                  <a:gd name="connsiteX2-1029" fmla="*/ 4009 w 9430"/>
                  <a:gd name="connsiteY2-1030" fmla="*/ 1547 h 10051"/>
                  <a:gd name="connsiteX3-1031" fmla="*/ 7787 w 9430"/>
                  <a:gd name="connsiteY3-1032" fmla="*/ 4800 h 10051"/>
                  <a:gd name="connsiteX4-1033" fmla="*/ 8413 w 9430"/>
                  <a:gd name="connsiteY4-1034" fmla="*/ 10051 h 10051"/>
                  <a:gd name="connsiteX5-1035" fmla="*/ 9430 w 9430"/>
                  <a:gd name="connsiteY5-1036" fmla="*/ 5095 h 10051"/>
                  <a:gd name="connsiteX6-1037" fmla="*/ 4147 w 9430"/>
                  <a:gd name="connsiteY6-1038" fmla="*/ 60 h 10051"/>
                  <a:gd name="connsiteX0-1039" fmla="*/ 4398 w 10265"/>
                  <a:gd name="connsiteY0-1040" fmla="*/ 60 h 10000"/>
                  <a:gd name="connsiteX1-1041" fmla="*/ 0 w 10265"/>
                  <a:gd name="connsiteY1-1042" fmla="*/ 2311 h 10000"/>
                  <a:gd name="connsiteX2-1043" fmla="*/ 4251 w 10265"/>
                  <a:gd name="connsiteY2-1044" fmla="*/ 1539 h 10000"/>
                  <a:gd name="connsiteX3-1045" fmla="*/ 8258 w 10265"/>
                  <a:gd name="connsiteY3-1046" fmla="*/ 4776 h 10000"/>
                  <a:gd name="connsiteX4-1047" fmla="*/ 8922 w 10265"/>
                  <a:gd name="connsiteY4-1048" fmla="*/ 10000 h 10000"/>
                  <a:gd name="connsiteX5-1049" fmla="*/ 10000 w 10265"/>
                  <a:gd name="connsiteY5-1050" fmla="*/ 5069 h 10000"/>
                  <a:gd name="connsiteX6-1051" fmla="*/ 4398 w 10265"/>
                  <a:gd name="connsiteY6-1052" fmla="*/ 60 h 10000"/>
                  <a:gd name="connsiteX0-1053" fmla="*/ 4398 w 10284"/>
                  <a:gd name="connsiteY0-1054" fmla="*/ 60 h 10000"/>
                  <a:gd name="connsiteX1-1055" fmla="*/ 0 w 10284"/>
                  <a:gd name="connsiteY1-1056" fmla="*/ 2311 h 10000"/>
                  <a:gd name="connsiteX2-1057" fmla="*/ 4251 w 10284"/>
                  <a:gd name="connsiteY2-1058" fmla="*/ 1539 h 10000"/>
                  <a:gd name="connsiteX3-1059" fmla="*/ 8258 w 10284"/>
                  <a:gd name="connsiteY3-1060" fmla="*/ 4776 h 10000"/>
                  <a:gd name="connsiteX4-1061" fmla="*/ 8922 w 10284"/>
                  <a:gd name="connsiteY4-1062" fmla="*/ 10000 h 10000"/>
                  <a:gd name="connsiteX5-1063" fmla="*/ 10000 w 10284"/>
                  <a:gd name="connsiteY5-1064" fmla="*/ 5069 h 10000"/>
                  <a:gd name="connsiteX6-1065" fmla="*/ 4398 w 10284"/>
                  <a:gd name="connsiteY6-1066" fmla="*/ 60 h 10000"/>
                  <a:gd name="connsiteX0-1067" fmla="*/ 4398 w 10284"/>
                  <a:gd name="connsiteY0-1068" fmla="*/ 1 h 9941"/>
                  <a:gd name="connsiteX1-1069" fmla="*/ 0 w 10284"/>
                  <a:gd name="connsiteY1-1070" fmla="*/ 2252 h 9941"/>
                  <a:gd name="connsiteX2-1071" fmla="*/ 4251 w 10284"/>
                  <a:gd name="connsiteY2-1072" fmla="*/ 1480 h 9941"/>
                  <a:gd name="connsiteX3-1073" fmla="*/ 8258 w 10284"/>
                  <a:gd name="connsiteY3-1074" fmla="*/ 4717 h 9941"/>
                  <a:gd name="connsiteX4-1075" fmla="*/ 8922 w 10284"/>
                  <a:gd name="connsiteY4-1076" fmla="*/ 9941 h 9941"/>
                  <a:gd name="connsiteX5-1077" fmla="*/ 10000 w 10284"/>
                  <a:gd name="connsiteY5-1078" fmla="*/ 5010 h 9941"/>
                  <a:gd name="connsiteX6-1079" fmla="*/ 4398 w 10284"/>
                  <a:gd name="connsiteY6-1080" fmla="*/ 1 h 9941"/>
                  <a:gd name="connsiteX0-1081" fmla="*/ 4277 w 10001"/>
                  <a:gd name="connsiteY0-1082" fmla="*/ 2 h 10001"/>
                  <a:gd name="connsiteX1-1083" fmla="*/ 0 w 10001"/>
                  <a:gd name="connsiteY1-1084" fmla="*/ 2266 h 10001"/>
                  <a:gd name="connsiteX2-1085" fmla="*/ 4134 w 10001"/>
                  <a:gd name="connsiteY2-1086" fmla="*/ 1490 h 10001"/>
                  <a:gd name="connsiteX3-1087" fmla="*/ 8030 w 10001"/>
                  <a:gd name="connsiteY3-1088" fmla="*/ 4746 h 10001"/>
                  <a:gd name="connsiteX4-1089" fmla="*/ 8676 w 10001"/>
                  <a:gd name="connsiteY4-1090" fmla="*/ 10001 h 10001"/>
                  <a:gd name="connsiteX5-1091" fmla="*/ 9724 w 10001"/>
                  <a:gd name="connsiteY5-1092" fmla="*/ 5041 h 10001"/>
                  <a:gd name="connsiteX6-1093" fmla="*/ 4277 w 10001"/>
                  <a:gd name="connsiteY6-1094" fmla="*/ 2 h 10001"/>
                  <a:gd name="connsiteX0-1095" fmla="*/ 4603 w 10019"/>
                  <a:gd name="connsiteY0-1096" fmla="*/ 2 h 10178"/>
                  <a:gd name="connsiteX1-1097" fmla="*/ 0 w 10019"/>
                  <a:gd name="connsiteY1-1098" fmla="*/ 2443 h 10178"/>
                  <a:gd name="connsiteX2-1099" fmla="*/ 4134 w 10019"/>
                  <a:gd name="connsiteY2-1100" fmla="*/ 1667 h 10178"/>
                  <a:gd name="connsiteX3-1101" fmla="*/ 8030 w 10019"/>
                  <a:gd name="connsiteY3-1102" fmla="*/ 4923 h 10178"/>
                  <a:gd name="connsiteX4-1103" fmla="*/ 8676 w 10019"/>
                  <a:gd name="connsiteY4-1104" fmla="*/ 10178 h 10178"/>
                  <a:gd name="connsiteX5-1105" fmla="*/ 9724 w 10019"/>
                  <a:gd name="connsiteY5-1106" fmla="*/ 5218 h 10178"/>
                  <a:gd name="connsiteX6-1107" fmla="*/ 4603 w 10019"/>
                  <a:gd name="connsiteY6-1108" fmla="*/ 2 h 10178"/>
                  <a:gd name="connsiteX0-1109" fmla="*/ 4603 w 9808"/>
                  <a:gd name="connsiteY0-1110" fmla="*/ 22 h 10198"/>
                  <a:gd name="connsiteX1-1111" fmla="*/ 0 w 9808"/>
                  <a:gd name="connsiteY1-1112" fmla="*/ 2463 h 10198"/>
                  <a:gd name="connsiteX2-1113" fmla="*/ 4134 w 9808"/>
                  <a:gd name="connsiteY2-1114" fmla="*/ 1687 h 10198"/>
                  <a:gd name="connsiteX3-1115" fmla="*/ 8030 w 9808"/>
                  <a:gd name="connsiteY3-1116" fmla="*/ 4943 h 10198"/>
                  <a:gd name="connsiteX4-1117" fmla="*/ 8676 w 9808"/>
                  <a:gd name="connsiteY4-1118" fmla="*/ 10198 h 10198"/>
                  <a:gd name="connsiteX5-1119" fmla="*/ 9441 w 9808"/>
                  <a:gd name="connsiteY5-1120" fmla="*/ 4126 h 10198"/>
                  <a:gd name="connsiteX6-1121" fmla="*/ 4603 w 9808"/>
                  <a:gd name="connsiteY6-1122" fmla="*/ 22 h 10198"/>
                  <a:gd name="connsiteX0-1123" fmla="*/ 5270 w 9957"/>
                  <a:gd name="connsiteY0-1124" fmla="*/ 24 h 9878"/>
                  <a:gd name="connsiteX1-1125" fmla="*/ 0 w 9957"/>
                  <a:gd name="connsiteY1-1126" fmla="*/ 2293 h 9878"/>
                  <a:gd name="connsiteX2-1127" fmla="*/ 4215 w 9957"/>
                  <a:gd name="connsiteY2-1128" fmla="*/ 1532 h 9878"/>
                  <a:gd name="connsiteX3-1129" fmla="*/ 8187 w 9957"/>
                  <a:gd name="connsiteY3-1130" fmla="*/ 4725 h 9878"/>
                  <a:gd name="connsiteX4-1131" fmla="*/ 8846 w 9957"/>
                  <a:gd name="connsiteY4-1132" fmla="*/ 9878 h 9878"/>
                  <a:gd name="connsiteX5-1133" fmla="*/ 9626 w 9957"/>
                  <a:gd name="connsiteY5-1134" fmla="*/ 3924 h 9878"/>
                  <a:gd name="connsiteX6-1135" fmla="*/ 5270 w 9957"/>
                  <a:gd name="connsiteY6-1136" fmla="*/ 24 h 9878"/>
                  <a:gd name="connsiteX0-1137" fmla="*/ 5293 w 10000"/>
                  <a:gd name="connsiteY0-1138" fmla="*/ 74 h 10050"/>
                  <a:gd name="connsiteX1-1139" fmla="*/ 0 w 10000"/>
                  <a:gd name="connsiteY1-1140" fmla="*/ 2371 h 10050"/>
                  <a:gd name="connsiteX2-1141" fmla="*/ 4233 w 10000"/>
                  <a:gd name="connsiteY2-1142" fmla="*/ 1601 h 10050"/>
                  <a:gd name="connsiteX3-1143" fmla="*/ 8222 w 10000"/>
                  <a:gd name="connsiteY3-1144" fmla="*/ 4833 h 10050"/>
                  <a:gd name="connsiteX4-1145" fmla="*/ 8884 w 10000"/>
                  <a:gd name="connsiteY4-1146" fmla="*/ 10050 h 10050"/>
                  <a:gd name="connsiteX5-1147" fmla="*/ 9668 w 10000"/>
                  <a:gd name="connsiteY5-1148" fmla="*/ 4022 h 10050"/>
                  <a:gd name="connsiteX6-1149" fmla="*/ 5293 w 10000"/>
                  <a:gd name="connsiteY6-1150" fmla="*/ 74 h 10050"/>
                  <a:gd name="connsiteX0-1151" fmla="*/ 5650 w 9974"/>
                  <a:gd name="connsiteY0-1152" fmla="*/ 74 h 10050"/>
                  <a:gd name="connsiteX1-1153" fmla="*/ 0 w 9974"/>
                  <a:gd name="connsiteY1-1154" fmla="*/ 2371 h 10050"/>
                  <a:gd name="connsiteX2-1155" fmla="*/ 4233 w 9974"/>
                  <a:gd name="connsiteY2-1156" fmla="*/ 1601 h 10050"/>
                  <a:gd name="connsiteX3-1157" fmla="*/ 8222 w 9974"/>
                  <a:gd name="connsiteY3-1158" fmla="*/ 4833 h 10050"/>
                  <a:gd name="connsiteX4-1159" fmla="*/ 8884 w 9974"/>
                  <a:gd name="connsiteY4-1160" fmla="*/ 10050 h 10050"/>
                  <a:gd name="connsiteX5-1161" fmla="*/ 9668 w 9974"/>
                  <a:gd name="connsiteY5-1162" fmla="*/ 4022 h 10050"/>
                  <a:gd name="connsiteX6-1163" fmla="*/ 5650 w 9974"/>
                  <a:gd name="connsiteY6-1164" fmla="*/ 74 h 10050"/>
                  <a:gd name="connsiteX0-1165" fmla="*/ 5248 w 10031"/>
                  <a:gd name="connsiteY0-1166" fmla="*/ 64 h 10389"/>
                  <a:gd name="connsiteX1-1167" fmla="*/ 0 w 10031"/>
                  <a:gd name="connsiteY1-1168" fmla="*/ 2748 h 10389"/>
                  <a:gd name="connsiteX2-1169" fmla="*/ 4244 w 10031"/>
                  <a:gd name="connsiteY2-1170" fmla="*/ 1982 h 10389"/>
                  <a:gd name="connsiteX3-1171" fmla="*/ 8243 w 10031"/>
                  <a:gd name="connsiteY3-1172" fmla="*/ 5198 h 10389"/>
                  <a:gd name="connsiteX4-1173" fmla="*/ 8907 w 10031"/>
                  <a:gd name="connsiteY4-1174" fmla="*/ 10389 h 10389"/>
                  <a:gd name="connsiteX5-1175" fmla="*/ 9693 w 10031"/>
                  <a:gd name="connsiteY5-1176" fmla="*/ 4391 h 10389"/>
                  <a:gd name="connsiteX6-1177" fmla="*/ 5248 w 10031"/>
                  <a:gd name="connsiteY6-1178" fmla="*/ 64 h 10389"/>
                  <a:gd name="connsiteX0-1179" fmla="*/ 5605 w 10004"/>
                  <a:gd name="connsiteY0-1180" fmla="*/ 68 h 10260"/>
                  <a:gd name="connsiteX1-1181" fmla="*/ 0 w 10004"/>
                  <a:gd name="connsiteY1-1182" fmla="*/ 2619 h 10260"/>
                  <a:gd name="connsiteX2-1183" fmla="*/ 4244 w 10004"/>
                  <a:gd name="connsiteY2-1184" fmla="*/ 1853 h 10260"/>
                  <a:gd name="connsiteX3-1185" fmla="*/ 8243 w 10004"/>
                  <a:gd name="connsiteY3-1186" fmla="*/ 5069 h 10260"/>
                  <a:gd name="connsiteX4-1187" fmla="*/ 8907 w 10004"/>
                  <a:gd name="connsiteY4-1188" fmla="*/ 10260 h 10260"/>
                  <a:gd name="connsiteX5-1189" fmla="*/ 9693 w 10004"/>
                  <a:gd name="connsiteY5-1190" fmla="*/ 4262 h 10260"/>
                  <a:gd name="connsiteX6-1191" fmla="*/ 5605 w 10004"/>
                  <a:gd name="connsiteY6-1192" fmla="*/ 68 h 10260"/>
                  <a:gd name="connsiteX0-1193" fmla="*/ 5605 w 10135"/>
                  <a:gd name="connsiteY0-1194" fmla="*/ 20 h 10212"/>
                  <a:gd name="connsiteX1-1195" fmla="*/ 0 w 10135"/>
                  <a:gd name="connsiteY1-1196" fmla="*/ 2571 h 10212"/>
                  <a:gd name="connsiteX2-1197" fmla="*/ 4244 w 10135"/>
                  <a:gd name="connsiteY2-1198" fmla="*/ 1805 h 10212"/>
                  <a:gd name="connsiteX3-1199" fmla="*/ 8243 w 10135"/>
                  <a:gd name="connsiteY3-1200" fmla="*/ 5021 h 10212"/>
                  <a:gd name="connsiteX4-1201" fmla="*/ 8907 w 10135"/>
                  <a:gd name="connsiteY4-1202" fmla="*/ 10212 h 10212"/>
                  <a:gd name="connsiteX5-1203" fmla="*/ 9872 w 10135"/>
                  <a:gd name="connsiteY5-1204" fmla="*/ 4147 h 10212"/>
                  <a:gd name="connsiteX6-1205" fmla="*/ 5605 w 10135"/>
                  <a:gd name="connsiteY6-1206" fmla="*/ 20 h 10212"/>
                  <a:gd name="connsiteX0-1207" fmla="*/ 5605 w 10108"/>
                  <a:gd name="connsiteY0-1208" fmla="*/ 20 h 10212"/>
                  <a:gd name="connsiteX1-1209" fmla="*/ 0 w 10108"/>
                  <a:gd name="connsiteY1-1210" fmla="*/ 2571 h 10212"/>
                  <a:gd name="connsiteX2-1211" fmla="*/ 4244 w 10108"/>
                  <a:gd name="connsiteY2-1212" fmla="*/ 1805 h 10212"/>
                  <a:gd name="connsiteX3-1213" fmla="*/ 8243 w 10108"/>
                  <a:gd name="connsiteY3-1214" fmla="*/ 5021 h 10212"/>
                  <a:gd name="connsiteX4-1215" fmla="*/ 8907 w 10108"/>
                  <a:gd name="connsiteY4-1216" fmla="*/ 10212 h 10212"/>
                  <a:gd name="connsiteX5-1217" fmla="*/ 9872 w 10108"/>
                  <a:gd name="connsiteY5-1218" fmla="*/ 4147 h 10212"/>
                  <a:gd name="connsiteX6-1219" fmla="*/ 5605 w 10108"/>
                  <a:gd name="connsiteY6-1220" fmla="*/ 20 h 10212"/>
                  <a:gd name="connsiteX0-1221" fmla="*/ 5486 w 10144"/>
                  <a:gd name="connsiteY0-1222" fmla="*/ 22 h 10014"/>
                  <a:gd name="connsiteX1-1223" fmla="*/ 0 w 10144"/>
                  <a:gd name="connsiteY1-1224" fmla="*/ 2373 h 10014"/>
                  <a:gd name="connsiteX2-1225" fmla="*/ 4244 w 10144"/>
                  <a:gd name="connsiteY2-1226" fmla="*/ 1607 h 10014"/>
                  <a:gd name="connsiteX3-1227" fmla="*/ 8243 w 10144"/>
                  <a:gd name="connsiteY3-1228" fmla="*/ 4823 h 10014"/>
                  <a:gd name="connsiteX4-1229" fmla="*/ 8907 w 10144"/>
                  <a:gd name="connsiteY4-1230" fmla="*/ 10014 h 10014"/>
                  <a:gd name="connsiteX5-1231" fmla="*/ 9872 w 10144"/>
                  <a:gd name="connsiteY5-1232" fmla="*/ 3949 h 10014"/>
                  <a:gd name="connsiteX6-1233" fmla="*/ 5486 w 10144"/>
                  <a:gd name="connsiteY6-1234" fmla="*/ 22 h 10014"/>
                  <a:gd name="connsiteX0-1235" fmla="*/ 5486 w 10144"/>
                  <a:gd name="connsiteY0-1236" fmla="*/ 143 h 10135"/>
                  <a:gd name="connsiteX1-1237" fmla="*/ 0 w 10144"/>
                  <a:gd name="connsiteY1-1238" fmla="*/ 2494 h 10135"/>
                  <a:gd name="connsiteX2-1239" fmla="*/ 4244 w 10144"/>
                  <a:gd name="connsiteY2-1240" fmla="*/ 1728 h 10135"/>
                  <a:gd name="connsiteX3-1241" fmla="*/ 8243 w 10144"/>
                  <a:gd name="connsiteY3-1242" fmla="*/ 4944 h 10135"/>
                  <a:gd name="connsiteX4-1243" fmla="*/ 8907 w 10144"/>
                  <a:gd name="connsiteY4-1244" fmla="*/ 10135 h 10135"/>
                  <a:gd name="connsiteX5-1245" fmla="*/ 9872 w 10144"/>
                  <a:gd name="connsiteY5-1246" fmla="*/ 4070 h 10135"/>
                  <a:gd name="connsiteX6-1247" fmla="*/ 5486 w 10144"/>
                  <a:gd name="connsiteY6-1248" fmla="*/ 143 h 10135"/>
                  <a:gd name="connsiteX0-1249" fmla="*/ 5486 w 10144"/>
                  <a:gd name="connsiteY0-1250" fmla="*/ 74 h 10066"/>
                  <a:gd name="connsiteX1-1251" fmla="*/ 0 w 10144"/>
                  <a:gd name="connsiteY1-1252" fmla="*/ 2425 h 10066"/>
                  <a:gd name="connsiteX2-1253" fmla="*/ 4244 w 10144"/>
                  <a:gd name="connsiteY2-1254" fmla="*/ 1659 h 10066"/>
                  <a:gd name="connsiteX3-1255" fmla="*/ 8243 w 10144"/>
                  <a:gd name="connsiteY3-1256" fmla="*/ 4875 h 10066"/>
                  <a:gd name="connsiteX4-1257" fmla="*/ 8907 w 10144"/>
                  <a:gd name="connsiteY4-1258" fmla="*/ 10066 h 10066"/>
                  <a:gd name="connsiteX5-1259" fmla="*/ 9872 w 10144"/>
                  <a:gd name="connsiteY5-1260" fmla="*/ 4001 h 10066"/>
                  <a:gd name="connsiteX6-1261" fmla="*/ 5486 w 10144"/>
                  <a:gd name="connsiteY6-1262" fmla="*/ 74 h 100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144" h="10066">
                    <a:moveTo>
                      <a:pt x="5486" y="74"/>
                    </a:moveTo>
                    <a:cubicBezTo>
                      <a:pt x="2829" y="-455"/>
                      <a:pt x="168" y="2026"/>
                      <a:pt x="0" y="2425"/>
                    </a:cubicBezTo>
                    <a:cubicBezTo>
                      <a:pt x="697" y="2010"/>
                      <a:pt x="1855" y="1211"/>
                      <a:pt x="4244" y="1659"/>
                    </a:cubicBezTo>
                    <a:cubicBezTo>
                      <a:pt x="6063" y="2000"/>
                      <a:pt x="7465" y="3474"/>
                      <a:pt x="8243" y="4875"/>
                    </a:cubicBezTo>
                    <a:cubicBezTo>
                      <a:pt x="9021" y="6276"/>
                      <a:pt x="9225" y="8827"/>
                      <a:pt x="8907" y="10066"/>
                    </a:cubicBezTo>
                    <a:cubicBezTo>
                      <a:pt x="10115" y="8383"/>
                      <a:pt x="10442" y="5666"/>
                      <a:pt x="9872" y="4001"/>
                    </a:cubicBezTo>
                    <a:cubicBezTo>
                      <a:pt x="9302" y="2336"/>
                      <a:pt x="8143" y="603"/>
                      <a:pt x="5486" y="74"/>
                    </a:cubicBezTo>
                    <a:close/>
                  </a:path>
                </a:pathLst>
              </a:custGeom>
              <a:gradFill flip="none" rotWithShape="1">
                <a:gsLst>
                  <a:gs pos="0">
                    <a:schemeClr val="bg1">
                      <a:alpha val="64000"/>
                    </a:schemeClr>
                  </a:gs>
                  <a:gs pos="50000">
                    <a:schemeClr val="bg1">
                      <a:alpha val="48000"/>
                    </a:schemeClr>
                  </a:gs>
                  <a:gs pos="100000">
                    <a:schemeClr val="bg1">
                      <a:alpha val="0"/>
                    </a:schemeClr>
                  </a:gs>
                </a:gsLst>
                <a:lin ang="10800000" scaled="1"/>
                <a:tileRect/>
              </a:gradFill>
              <a:ln>
                <a:noFill/>
              </a:ln>
            </p:spPr>
            <p:txBody>
              <a:bodyPr vert="horz" wrap="square" lIns="91440" tIns="45720" rIns="91440" bIns="45720" numCol="1" anchor="t" anchorCtr="0" compatLnSpc="1"/>
              <a:lstStyle/>
              <a:p>
                <a:endParaRPr lang="zh-CN" altLang="en-US" sz="1600">
                  <a:solidFill>
                    <a:prstClr val="black"/>
                  </a:solidFill>
                </a:endParaRPr>
              </a:p>
            </p:txBody>
          </p:sp>
        </p:grpSp>
        <p:sp>
          <p:nvSpPr>
            <p:cNvPr id="138" name="Freeform 63"/>
            <p:cNvSpPr/>
            <p:nvPr/>
          </p:nvSpPr>
          <p:spPr bwMode="auto">
            <a:xfrm rot="16200000" flipV="1">
              <a:off x="6266505" y="2353967"/>
              <a:ext cx="400051" cy="142876"/>
            </a:xfrm>
            <a:custGeom>
              <a:avLst/>
              <a:gdLst>
                <a:gd name="T0" fmla="*/ 14 w 42"/>
                <a:gd name="T1" fmla="*/ 0 h 15"/>
                <a:gd name="T2" fmla="*/ 0 w 42"/>
                <a:gd name="T3" fmla="*/ 15 h 15"/>
                <a:gd name="T4" fmla="*/ 42 w 42"/>
                <a:gd name="T5" fmla="*/ 0 h 15"/>
                <a:gd name="T6" fmla="*/ 14 w 42"/>
                <a:gd name="T7" fmla="*/ 0 h 15"/>
              </a:gdLst>
              <a:ahLst/>
              <a:cxnLst>
                <a:cxn ang="0">
                  <a:pos x="T0" y="T1"/>
                </a:cxn>
                <a:cxn ang="0">
                  <a:pos x="T2" y="T3"/>
                </a:cxn>
                <a:cxn ang="0">
                  <a:pos x="T4" y="T5"/>
                </a:cxn>
                <a:cxn ang="0">
                  <a:pos x="T6" y="T7"/>
                </a:cxn>
              </a:cxnLst>
              <a:rect l="0" t="0" r="r" b="b"/>
              <a:pathLst>
                <a:path w="42" h="15">
                  <a:moveTo>
                    <a:pt x="14" y="0"/>
                  </a:moveTo>
                  <a:cubicBezTo>
                    <a:pt x="12" y="0"/>
                    <a:pt x="0" y="15"/>
                    <a:pt x="0" y="15"/>
                  </a:cubicBezTo>
                  <a:cubicBezTo>
                    <a:pt x="42" y="0"/>
                    <a:pt x="42" y="0"/>
                    <a:pt x="42" y="0"/>
                  </a:cubicBezTo>
                  <a:lnTo>
                    <a:pt x="14" y="0"/>
                  </a:lnTo>
                  <a:close/>
                </a:path>
              </a:pathLst>
            </a:cu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36" name="Freeform 63"/>
            <p:cNvSpPr/>
            <p:nvPr/>
          </p:nvSpPr>
          <p:spPr bwMode="auto">
            <a:xfrm rot="5400000" flipH="1" flipV="1">
              <a:off x="3220419" y="1864198"/>
              <a:ext cx="400051" cy="142876"/>
            </a:xfrm>
            <a:custGeom>
              <a:avLst/>
              <a:gdLst>
                <a:gd name="T0" fmla="*/ 14 w 42"/>
                <a:gd name="T1" fmla="*/ 0 h 15"/>
                <a:gd name="T2" fmla="*/ 0 w 42"/>
                <a:gd name="T3" fmla="*/ 15 h 15"/>
                <a:gd name="T4" fmla="*/ 42 w 42"/>
                <a:gd name="T5" fmla="*/ 0 h 15"/>
                <a:gd name="T6" fmla="*/ 14 w 42"/>
                <a:gd name="T7" fmla="*/ 0 h 15"/>
              </a:gdLst>
              <a:ahLst/>
              <a:cxnLst>
                <a:cxn ang="0">
                  <a:pos x="T0" y="T1"/>
                </a:cxn>
                <a:cxn ang="0">
                  <a:pos x="T2" y="T3"/>
                </a:cxn>
                <a:cxn ang="0">
                  <a:pos x="T4" y="T5"/>
                </a:cxn>
                <a:cxn ang="0">
                  <a:pos x="T6" y="T7"/>
                </a:cxn>
              </a:cxnLst>
              <a:rect l="0" t="0" r="r" b="b"/>
              <a:pathLst>
                <a:path w="42" h="15">
                  <a:moveTo>
                    <a:pt x="14" y="0"/>
                  </a:moveTo>
                  <a:cubicBezTo>
                    <a:pt x="12" y="0"/>
                    <a:pt x="0" y="15"/>
                    <a:pt x="0" y="15"/>
                  </a:cubicBezTo>
                  <a:cubicBezTo>
                    <a:pt x="42" y="0"/>
                    <a:pt x="42" y="0"/>
                    <a:pt x="42" y="0"/>
                  </a:cubicBezTo>
                  <a:lnTo>
                    <a:pt x="14" y="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endParaRPr>
            </a:p>
          </p:txBody>
        </p:sp>
        <p:sp>
          <p:nvSpPr>
            <p:cNvPr id="134" name="Freeform 63"/>
            <p:cNvSpPr/>
            <p:nvPr/>
          </p:nvSpPr>
          <p:spPr bwMode="auto">
            <a:xfrm rot="16200000" flipH="1">
              <a:off x="2405063" y="4341088"/>
              <a:ext cx="400051" cy="142874"/>
            </a:xfrm>
            <a:custGeom>
              <a:avLst/>
              <a:gdLst>
                <a:gd name="T0" fmla="*/ 14 w 42"/>
                <a:gd name="T1" fmla="*/ 0 h 15"/>
                <a:gd name="T2" fmla="*/ 0 w 42"/>
                <a:gd name="T3" fmla="*/ 15 h 15"/>
                <a:gd name="T4" fmla="*/ 42 w 42"/>
                <a:gd name="T5" fmla="*/ 0 h 15"/>
                <a:gd name="T6" fmla="*/ 14 w 42"/>
                <a:gd name="T7" fmla="*/ 0 h 15"/>
              </a:gdLst>
              <a:ahLst/>
              <a:cxnLst>
                <a:cxn ang="0">
                  <a:pos x="T0" y="T1"/>
                </a:cxn>
                <a:cxn ang="0">
                  <a:pos x="T2" y="T3"/>
                </a:cxn>
                <a:cxn ang="0">
                  <a:pos x="T4" y="T5"/>
                </a:cxn>
                <a:cxn ang="0">
                  <a:pos x="T6" y="T7"/>
                </a:cxn>
              </a:cxnLst>
              <a:rect l="0" t="0" r="r" b="b"/>
              <a:pathLst>
                <a:path w="42" h="15">
                  <a:moveTo>
                    <a:pt x="14" y="0"/>
                  </a:moveTo>
                  <a:cubicBezTo>
                    <a:pt x="12" y="0"/>
                    <a:pt x="0" y="15"/>
                    <a:pt x="0" y="15"/>
                  </a:cubicBezTo>
                  <a:cubicBezTo>
                    <a:pt x="42" y="0"/>
                    <a:pt x="42" y="0"/>
                    <a:pt x="42" y="0"/>
                  </a:cubicBezTo>
                  <a:lnTo>
                    <a:pt x="14" y="0"/>
                  </a:lnTo>
                  <a:close/>
                </a:path>
              </a:pathLst>
            </a:custGeom>
            <a:gradFill flip="none" rotWithShape="1">
              <a:gsLst>
                <a:gs pos="0">
                  <a:srgbClr val="BE1247"/>
                </a:gs>
                <a:gs pos="27000">
                  <a:srgbClr val="D2144F"/>
                </a:gs>
                <a:gs pos="66000">
                  <a:srgbClr val="F87477"/>
                </a:gs>
                <a:gs pos="100000">
                  <a:srgbClr val="FA9496"/>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32" name="Freeform 63"/>
            <p:cNvSpPr/>
            <p:nvPr/>
          </p:nvSpPr>
          <p:spPr bwMode="auto">
            <a:xfrm rot="5400000">
              <a:off x="5618433" y="5083848"/>
              <a:ext cx="400051" cy="142874"/>
            </a:xfrm>
            <a:custGeom>
              <a:avLst/>
              <a:gdLst>
                <a:gd name="T0" fmla="*/ 14 w 42"/>
                <a:gd name="T1" fmla="*/ 0 h 15"/>
                <a:gd name="T2" fmla="*/ 0 w 42"/>
                <a:gd name="T3" fmla="*/ 15 h 15"/>
                <a:gd name="T4" fmla="*/ 42 w 42"/>
                <a:gd name="T5" fmla="*/ 0 h 15"/>
                <a:gd name="T6" fmla="*/ 14 w 42"/>
                <a:gd name="T7" fmla="*/ 0 h 15"/>
              </a:gdLst>
              <a:ahLst/>
              <a:cxnLst>
                <a:cxn ang="0">
                  <a:pos x="T0" y="T1"/>
                </a:cxn>
                <a:cxn ang="0">
                  <a:pos x="T2" y="T3"/>
                </a:cxn>
                <a:cxn ang="0">
                  <a:pos x="T4" y="T5"/>
                </a:cxn>
                <a:cxn ang="0">
                  <a:pos x="T6" y="T7"/>
                </a:cxn>
              </a:cxnLst>
              <a:rect l="0" t="0" r="r" b="b"/>
              <a:pathLst>
                <a:path w="42" h="15">
                  <a:moveTo>
                    <a:pt x="14" y="0"/>
                  </a:moveTo>
                  <a:cubicBezTo>
                    <a:pt x="12" y="0"/>
                    <a:pt x="0" y="15"/>
                    <a:pt x="0" y="15"/>
                  </a:cubicBezTo>
                  <a:cubicBezTo>
                    <a:pt x="42" y="0"/>
                    <a:pt x="42" y="0"/>
                    <a:pt x="42" y="0"/>
                  </a:cubicBezTo>
                  <a:lnTo>
                    <a:pt x="14"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24" name="椭圆 123"/>
            <p:cNvSpPr/>
            <p:nvPr/>
          </p:nvSpPr>
          <p:spPr>
            <a:xfrm>
              <a:off x="3093396" y="1732310"/>
              <a:ext cx="68904" cy="68904"/>
            </a:xfrm>
            <a:prstGeom prst="ellipse">
              <a:avLst/>
            </a:pr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endParaRPr>
            </a:p>
          </p:txBody>
        </p:sp>
        <p:sp>
          <p:nvSpPr>
            <p:cNvPr id="125" name="椭圆 124"/>
            <p:cNvSpPr/>
            <p:nvPr/>
          </p:nvSpPr>
          <p:spPr>
            <a:xfrm>
              <a:off x="3093396" y="2003476"/>
              <a:ext cx="68904" cy="68904"/>
            </a:xfrm>
            <a:prstGeom prst="ellipse">
              <a:avLst/>
            </a:pr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prstClr val="white"/>
                </a:solidFill>
              </a:endParaRPr>
            </a:p>
          </p:txBody>
        </p:sp>
        <p:sp>
          <p:nvSpPr>
            <p:cNvPr id="126" name="椭圆 125"/>
            <p:cNvSpPr/>
            <p:nvPr/>
          </p:nvSpPr>
          <p:spPr>
            <a:xfrm>
              <a:off x="2342856" y="4294924"/>
              <a:ext cx="68904" cy="68904"/>
            </a:xfrm>
            <a:prstGeom prst="ellipse">
              <a:avLst/>
            </a:prstGeom>
            <a:gradFill flip="none" rotWithShape="1">
              <a:gsLst>
                <a:gs pos="0">
                  <a:srgbClr val="BE1247"/>
                </a:gs>
                <a:gs pos="27000">
                  <a:srgbClr val="D2144F"/>
                </a:gs>
                <a:gs pos="66000">
                  <a:srgbClr val="F87477"/>
                </a:gs>
                <a:gs pos="100000">
                  <a:srgbClr val="FA9496"/>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27" name="椭圆 126"/>
            <p:cNvSpPr/>
            <p:nvPr/>
          </p:nvSpPr>
          <p:spPr>
            <a:xfrm>
              <a:off x="2342856" y="4566090"/>
              <a:ext cx="68904" cy="68904"/>
            </a:xfrm>
            <a:prstGeom prst="ellipse">
              <a:avLst/>
            </a:prstGeom>
            <a:gradFill flip="none" rotWithShape="1">
              <a:gsLst>
                <a:gs pos="0">
                  <a:srgbClr val="BE1247"/>
                </a:gs>
                <a:gs pos="27000">
                  <a:srgbClr val="D2144F"/>
                </a:gs>
                <a:gs pos="66000">
                  <a:srgbClr val="F87477"/>
                </a:gs>
                <a:gs pos="100000">
                  <a:srgbClr val="FA9496"/>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28" name="椭圆 127"/>
            <p:cNvSpPr/>
            <p:nvPr/>
          </p:nvSpPr>
          <p:spPr>
            <a:xfrm>
              <a:off x="6690026" y="2233339"/>
              <a:ext cx="68904" cy="68904"/>
            </a:xfrm>
            <a:prstGeom prst="ellipse">
              <a:avLst/>
            </a:pr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29" name="椭圆 128"/>
            <p:cNvSpPr/>
            <p:nvPr/>
          </p:nvSpPr>
          <p:spPr>
            <a:xfrm>
              <a:off x="6690026" y="2504505"/>
              <a:ext cx="68904" cy="68904"/>
            </a:xfrm>
            <a:prstGeom prst="ellipse">
              <a:avLst/>
            </a:pr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30" name="椭圆 129"/>
            <p:cNvSpPr/>
            <p:nvPr/>
          </p:nvSpPr>
          <p:spPr>
            <a:xfrm>
              <a:off x="5997866" y="4952925"/>
              <a:ext cx="68904" cy="68904"/>
            </a:xfrm>
            <a:prstGeom prst="ellipse">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sp>
          <p:nvSpPr>
            <p:cNvPr id="131" name="椭圆 130"/>
            <p:cNvSpPr/>
            <p:nvPr/>
          </p:nvSpPr>
          <p:spPr>
            <a:xfrm>
              <a:off x="5997866" y="5224091"/>
              <a:ext cx="68904" cy="68904"/>
            </a:xfrm>
            <a:prstGeom prst="ellipse">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prstClr val="white"/>
                </a:solidFill>
              </a:endParaRPr>
            </a:p>
          </p:txBody>
        </p:sp>
      </p:grpSp>
      <p:sp>
        <p:nvSpPr>
          <p:cNvPr id="3" name="矩形 2"/>
          <p:cNvSpPr/>
          <p:nvPr/>
        </p:nvSpPr>
        <p:spPr>
          <a:xfrm>
            <a:off x="7582859" y="4982814"/>
            <a:ext cx="1465469" cy="368300"/>
          </a:xfrm>
          <a:prstGeom prst="rect">
            <a:avLst/>
          </a:prstGeom>
        </p:spPr>
        <p:txBody>
          <a:bodyPr wrap="square">
            <a:spAutoFit/>
          </a:bodyPr>
          <a:lstStyle/>
          <a:p>
            <a:pPr algn="ctr"/>
            <a:r>
              <a:rPr kumimoji="1" lang="zh-CN" altLang="zh-CN"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长期设计</a:t>
            </a:r>
            <a:endParaRPr kumimoji="1" lang="zh-CN" altLang="zh-CN"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50" name="矩形 149"/>
          <p:cNvSpPr/>
          <p:nvPr/>
        </p:nvSpPr>
        <p:spPr>
          <a:xfrm>
            <a:off x="2671617" y="4426485"/>
            <a:ext cx="1465469" cy="368300"/>
          </a:xfrm>
          <a:prstGeom prst="rect">
            <a:avLst/>
          </a:prstGeom>
        </p:spPr>
        <p:txBody>
          <a:bodyPr wrap="square">
            <a:spAutoFit/>
          </a:bodyPr>
          <a:lstStyle/>
          <a:p>
            <a:pPr algn="ctr"/>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人生设计</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51" name="矩形 150"/>
          <p:cNvSpPr/>
          <p:nvPr/>
        </p:nvSpPr>
        <p:spPr>
          <a:xfrm>
            <a:off x="3362405" y="2195034"/>
            <a:ext cx="1465469" cy="368300"/>
          </a:xfrm>
          <a:prstGeom prst="rect">
            <a:avLst/>
          </a:prstGeom>
        </p:spPr>
        <p:txBody>
          <a:bodyPr wrap="square">
            <a:spAutoFit/>
          </a:bodyPr>
          <a:lstStyle/>
          <a:p>
            <a:pPr algn="ctr"/>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短期设计</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52" name="矩形 151"/>
          <p:cNvSpPr/>
          <p:nvPr/>
        </p:nvSpPr>
        <p:spPr>
          <a:xfrm>
            <a:off x="8112224" y="2659145"/>
            <a:ext cx="1465469" cy="368300"/>
          </a:xfrm>
          <a:prstGeom prst="rect">
            <a:avLst/>
          </a:prstGeom>
        </p:spPr>
        <p:txBody>
          <a:bodyPr wrap="square">
            <a:spAutoFit/>
          </a:bodyPr>
          <a:lstStyle/>
          <a:p>
            <a:pPr algn="ctr"/>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中期设计</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6" name="文本框 15"/>
          <p:cNvSpPr txBox="1"/>
          <p:nvPr>
            <p:custDataLst>
              <p:tags r:id="rId1"/>
            </p:custDataLst>
          </p:nvPr>
        </p:nvSpPr>
        <p:spPr>
          <a:xfrm>
            <a:off x="822325" y="1102995"/>
            <a:ext cx="4445635" cy="398780"/>
          </a:xfrm>
          <a:prstGeom prst="rect">
            <a:avLst/>
          </a:prstGeom>
          <a:noFill/>
        </p:spPr>
        <p:txBody>
          <a:bodyPr vert="horz" wrap="square" rtlCol="0">
            <a:spAutoFit/>
          </a:bodyPr>
          <a:p>
            <a:pPr algn="dist"/>
            <a:r>
              <a:rPr lang="en-US" altLang="zh-CN" sz="2000" dirty="0">
                <a:solidFill>
                  <a:schemeClr val="accent2"/>
                </a:solidFill>
              </a:rPr>
              <a:t>（</a:t>
            </a:r>
            <a:r>
              <a:rPr lang="zh-CN" altLang="en-US" sz="2000" dirty="0">
                <a:solidFill>
                  <a:schemeClr val="accent2"/>
                </a:solidFill>
              </a:rPr>
              <a:t>二</a:t>
            </a:r>
            <a:r>
              <a:rPr lang="en-US" altLang="zh-CN" sz="2000" dirty="0">
                <a:solidFill>
                  <a:schemeClr val="accent2"/>
                </a:solidFill>
              </a:rPr>
              <a:t>）职业生涯设计的类型</a:t>
            </a:r>
            <a:endParaRPr lang="en-US" altLang="zh-CN" sz="2000" dirty="0">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rot="16200000">
            <a:off x="5226765" y="329051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D</a:t>
            </a:r>
            <a:endParaRPr lang="zh-CN" altLang="en-US" dirty="0">
              <a:solidFill>
                <a:schemeClr val="accent1"/>
              </a:solidFill>
              <a:sym typeface="Arial" panose="020B0604020202020204" pitchFamily="34" charset="0"/>
            </a:endParaRPr>
          </a:p>
        </p:txBody>
      </p:sp>
      <p:sp>
        <p:nvSpPr>
          <p:cNvPr id="4" name="任意多边形 3"/>
          <p:cNvSpPr/>
          <p:nvPr>
            <p:custDataLst>
              <p:tags r:id="rId2"/>
            </p:custDataLst>
          </p:nvPr>
        </p:nvSpPr>
        <p:spPr>
          <a:xfrm>
            <a:off x="5976323" y="254095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A</a:t>
            </a:r>
            <a:endParaRPr lang="zh-CN" altLang="en-US" dirty="0">
              <a:solidFill>
                <a:schemeClr val="accent1"/>
              </a:solidFill>
              <a:sym typeface="Arial" panose="020B0604020202020204" pitchFamily="34" charset="0"/>
            </a:endParaRPr>
          </a:p>
        </p:txBody>
      </p:sp>
      <p:sp>
        <p:nvSpPr>
          <p:cNvPr id="5" name="任意多边形 4"/>
          <p:cNvSpPr/>
          <p:nvPr>
            <p:custDataLst>
              <p:tags r:id="rId3"/>
            </p:custDataLst>
          </p:nvPr>
        </p:nvSpPr>
        <p:spPr>
          <a:xfrm rot="5400000">
            <a:off x="6725882" y="3290519"/>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B</a:t>
            </a:r>
            <a:endParaRPr lang="zh-CN" altLang="en-US" dirty="0">
              <a:solidFill>
                <a:schemeClr val="accent1"/>
              </a:solidFill>
              <a:sym typeface="Arial" panose="020B0604020202020204" pitchFamily="34" charset="0"/>
            </a:endParaRPr>
          </a:p>
        </p:txBody>
      </p:sp>
      <p:sp>
        <p:nvSpPr>
          <p:cNvPr id="6" name="任意多边形 5"/>
          <p:cNvSpPr/>
          <p:nvPr>
            <p:custDataLst>
              <p:tags r:id="rId4"/>
            </p:custDataLst>
          </p:nvPr>
        </p:nvSpPr>
        <p:spPr>
          <a:xfrm rot="10800000">
            <a:off x="5976322" y="4040076"/>
            <a:ext cx="989605" cy="1055800"/>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C</a:t>
            </a:r>
            <a:endParaRPr lang="zh-CN" altLang="en-US" dirty="0">
              <a:solidFill>
                <a:schemeClr val="accent1"/>
              </a:solidFill>
              <a:sym typeface="Arial" panose="020B0604020202020204" pitchFamily="34" charset="0"/>
            </a:endParaRPr>
          </a:p>
        </p:txBody>
      </p:sp>
      <p:sp>
        <p:nvSpPr>
          <p:cNvPr id="9" name="文本框 8"/>
          <p:cNvSpPr txBox="1"/>
          <p:nvPr>
            <p:custDataLst>
              <p:tags r:id="rId5"/>
            </p:custDataLst>
          </p:nvPr>
        </p:nvSpPr>
        <p:spPr>
          <a:xfrm>
            <a:off x="5137660" y="1560634"/>
            <a:ext cx="2645049" cy="560383"/>
          </a:xfrm>
          <a:prstGeom prst="rect">
            <a:avLst/>
          </a:prstGeom>
          <a:noFill/>
        </p:spPr>
        <p:txBody>
          <a:bodyPr wrap="square" rtlCol="0" anchor="ctr">
            <a:normAutofit/>
          </a:bodyPr>
          <a:lstStyle/>
          <a:p>
            <a:pPr algn="ctr">
              <a:lnSpc>
                <a:spcPct val="150000"/>
              </a:lnSpc>
            </a:pPr>
            <a:r>
              <a:rPr lang="en-US" altLang="zh-CN" dirty="0" err="1">
                <a:latin typeface="Arial" panose="020B0604020202020204" pitchFamily="34" charset="0"/>
                <a:ea typeface="微软雅黑" panose="020B0503020204020204" charset="-122"/>
                <a:sym typeface="Arial" panose="020B0604020202020204" pitchFamily="34" charset="0"/>
              </a:rPr>
              <a:t>自我剖析</a:t>
            </a:r>
            <a:endParaRPr lang="en-US" altLang="zh-CN" dirty="0" err="1">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7765124" y="3504428"/>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目标设定</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2521603" y="3504428"/>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反馈与修正</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5137660" y="5509731"/>
            <a:ext cx="2645049" cy="560383"/>
          </a:xfrm>
          <a:prstGeom prst="rect">
            <a:avLst/>
          </a:prstGeom>
          <a:noFill/>
        </p:spPr>
        <p:txBody>
          <a:bodyPr wrap="square" rtlCol="0" anchor="ctr">
            <a:normAutofit/>
          </a:bodyPr>
          <a:lstStyle/>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目标实现策略</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1119316" y="749267"/>
            <a:ext cx="3772429" cy="577850"/>
          </a:xfrm>
          <a:prstGeom prst="rect">
            <a:avLst/>
          </a:prstGeom>
          <a:noFill/>
        </p:spPr>
        <p:txBody>
          <a:bodyPr wrap="square" rtlCol="0" anchor="ctr">
            <a:normAutofit fontScale="80000"/>
          </a:bodyPr>
          <a:lstStyle/>
          <a:p>
            <a:pPr algn="ctr">
              <a:lnSpc>
                <a:spcPct val="150000"/>
              </a:lnSpc>
            </a:pPr>
            <a:r>
              <a:rPr lang="en-US" altLang="zh-CN" sz="2400" dirty="0">
                <a:latin typeface="Arial" panose="020B0604020202020204" pitchFamily="34" charset="0"/>
                <a:ea typeface="汉仪旗黑-85S" panose="00020600040101010101" pitchFamily="18" charset="-122"/>
                <a:cs typeface="+mj-cs"/>
                <a:sym typeface="Arial" panose="020B0604020202020204" pitchFamily="34" charset="0"/>
              </a:rPr>
              <a:t>（三）职业生涯规划管理的内容</a:t>
            </a:r>
            <a:endParaRPr lang="en-US" altLang="zh-CN" sz="2400" dirty="0">
              <a:latin typeface="Arial" panose="020B0604020202020204" pitchFamily="34" charset="0"/>
              <a:ea typeface="汉仪旗黑-85S" panose="00020600040101010101" pitchFamily="18" charset="-122"/>
              <a:cs typeface="+mj-cs"/>
              <a:sym typeface="Arial" panose="020B0604020202020204" pitchFamily="34" charset="0"/>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custDataLst>
              <p:tags r:id="rId1"/>
            </p:custDataLst>
          </p:nvPr>
        </p:nvSpPr>
        <p:spPr>
          <a:xfrm rot="18900000">
            <a:off x="2823316" y="3266293"/>
            <a:ext cx="1079371" cy="10793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84" name="矩形 83"/>
          <p:cNvSpPr/>
          <p:nvPr>
            <p:custDataLst>
              <p:tags r:id="rId2"/>
            </p:custDataLst>
          </p:nvPr>
        </p:nvSpPr>
        <p:spPr>
          <a:xfrm rot="18900000">
            <a:off x="2823316" y="3204980"/>
            <a:ext cx="1079371" cy="1079371"/>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82" name="任意多边形 81"/>
          <p:cNvSpPr/>
          <p:nvPr>
            <p:custDataLst>
              <p:tags r:id="rId3"/>
            </p:custDataLst>
          </p:nvPr>
        </p:nvSpPr>
        <p:spPr bwMode="auto">
          <a:xfrm>
            <a:off x="3162439" y="3574759"/>
            <a:ext cx="401126" cy="401126"/>
          </a:xfrm>
          <a:custGeom>
            <a:avLst/>
            <a:gdLst>
              <a:gd name="connsiteX0" fmla="*/ 326727 w 653895"/>
              <a:gd name="connsiteY0" fmla="*/ 266202 h 653895"/>
              <a:gd name="connsiteX1" fmla="*/ 265110 w 653895"/>
              <a:gd name="connsiteY1" fmla="*/ 327538 h 653895"/>
              <a:gd name="connsiteX2" fmla="*/ 326727 w 653895"/>
              <a:gd name="connsiteY2" fmla="*/ 388874 h 653895"/>
              <a:gd name="connsiteX3" fmla="*/ 388343 w 653895"/>
              <a:gd name="connsiteY3" fmla="*/ 327538 h 653895"/>
              <a:gd name="connsiteX4" fmla="*/ 326727 w 653895"/>
              <a:gd name="connsiteY4" fmla="*/ 266202 h 653895"/>
              <a:gd name="connsiteX5" fmla="*/ 326727 w 653895"/>
              <a:gd name="connsiteY5" fmla="*/ 246686 h 653895"/>
              <a:gd name="connsiteX6" fmla="*/ 410749 w 653895"/>
              <a:gd name="connsiteY6" fmla="*/ 327538 h 653895"/>
              <a:gd name="connsiteX7" fmla="*/ 326727 w 653895"/>
              <a:gd name="connsiteY7" fmla="*/ 408390 h 653895"/>
              <a:gd name="connsiteX8" fmla="*/ 245505 w 653895"/>
              <a:gd name="connsiteY8" fmla="*/ 327538 h 653895"/>
              <a:gd name="connsiteX9" fmla="*/ 326727 w 653895"/>
              <a:gd name="connsiteY9" fmla="*/ 246686 h 653895"/>
              <a:gd name="connsiteX10" fmla="*/ 326946 w 653895"/>
              <a:gd name="connsiteY10" fmla="*/ 202042 h 653895"/>
              <a:gd name="connsiteX11" fmla="*/ 203730 w 653895"/>
              <a:gd name="connsiteY11" fmla="*/ 327537 h 653895"/>
              <a:gd name="connsiteX12" fmla="*/ 326946 w 653895"/>
              <a:gd name="connsiteY12" fmla="*/ 453031 h 653895"/>
              <a:gd name="connsiteX13" fmla="*/ 452962 w 653895"/>
              <a:gd name="connsiteY13" fmla="*/ 327537 h 653895"/>
              <a:gd name="connsiteX14" fmla="*/ 326946 w 653895"/>
              <a:gd name="connsiteY14" fmla="*/ 202042 h 653895"/>
              <a:gd name="connsiteX15" fmla="*/ 326946 w 653895"/>
              <a:gd name="connsiteY15" fmla="*/ 185309 h 653895"/>
              <a:gd name="connsiteX16" fmla="*/ 469764 w 653895"/>
              <a:gd name="connsiteY16" fmla="*/ 327537 h 653895"/>
              <a:gd name="connsiteX17" fmla="*/ 326946 w 653895"/>
              <a:gd name="connsiteY17" fmla="*/ 469764 h 653895"/>
              <a:gd name="connsiteX18" fmla="*/ 184128 w 653895"/>
              <a:gd name="connsiteY18" fmla="*/ 327537 h 653895"/>
              <a:gd name="connsiteX19" fmla="*/ 326946 w 653895"/>
              <a:gd name="connsiteY19" fmla="*/ 185309 h 653895"/>
              <a:gd name="connsiteX20" fmla="*/ 299004 w 653895"/>
              <a:gd name="connsiteY20" fmla="*/ 41916 h 653895"/>
              <a:gd name="connsiteX21" fmla="*/ 287826 w 653895"/>
              <a:gd name="connsiteY21" fmla="*/ 103394 h 653895"/>
              <a:gd name="connsiteX22" fmla="*/ 259882 w 653895"/>
              <a:gd name="connsiteY22" fmla="*/ 134132 h 653895"/>
              <a:gd name="connsiteX23" fmla="*/ 237526 w 653895"/>
              <a:gd name="connsiteY23" fmla="*/ 142515 h 653895"/>
              <a:gd name="connsiteX24" fmla="*/ 220759 w 653895"/>
              <a:gd name="connsiteY24" fmla="*/ 148104 h 653895"/>
              <a:gd name="connsiteX25" fmla="*/ 198404 w 653895"/>
              <a:gd name="connsiteY25" fmla="*/ 139721 h 653895"/>
              <a:gd name="connsiteX26" fmla="*/ 145310 w 653895"/>
              <a:gd name="connsiteY26" fmla="*/ 106188 h 653895"/>
              <a:gd name="connsiteX27" fmla="*/ 106188 w 653895"/>
              <a:gd name="connsiteY27" fmla="*/ 145310 h 653895"/>
              <a:gd name="connsiteX28" fmla="*/ 142515 w 653895"/>
              <a:gd name="connsiteY28" fmla="*/ 198404 h 653895"/>
              <a:gd name="connsiteX29" fmla="*/ 145310 w 653895"/>
              <a:gd name="connsiteY29" fmla="*/ 237526 h 653895"/>
              <a:gd name="connsiteX30" fmla="*/ 134132 w 653895"/>
              <a:gd name="connsiteY30" fmla="*/ 259881 h 653895"/>
              <a:gd name="connsiteX31" fmla="*/ 103393 w 653895"/>
              <a:gd name="connsiteY31" fmla="*/ 285031 h 653895"/>
              <a:gd name="connsiteX32" fmla="*/ 41916 w 653895"/>
              <a:gd name="connsiteY32" fmla="*/ 299003 h 653895"/>
              <a:gd name="connsiteX33" fmla="*/ 41916 w 653895"/>
              <a:gd name="connsiteY33" fmla="*/ 354892 h 653895"/>
              <a:gd name="connsiteX34" fmla="*/ 103393 w 653895"/>
              <a:gd name="connsiteY34" fmla="*/ 366070 h 653895"/>
              <a:gd name="connsiteX35" fmla="*/ 134132 w 653895"/>
              <a:gd name="connsiteY35" fmla="*/ 394014 h 653895"/>
              <a:gd name="connsiteX36" fmla="*/ 145310 w 653895"/>
              <a:gd name="connsiteY36" fmla="*/ 416369 h 653895"/>
              <a:gd name="connsiteX37" fmla="*/ 142515 w 653895"/>
              <a:gd name="connsiteY37" fmla="*/ 455491 h 653895"/>
              <a:gd name="connsiteX38" fmla="*/ 106188 w 653895"/>
              <a:gd name="connsiteY38" fmla="*/ 508585 h 653895"/>
              <a:gd name="connsiteX39" fmla="*/ 145310 w 653895"/>
              <a:gd name="connsiteY39" fmla="*/ 547707 h 653895"/>
              <a:gd name="connsiteX40" fmla="*/ 198404 w 653895"/>
              <a:gd name="connsiteY40" fmla="*/ 514174 h 653895"/>
              <a:gd name="connsiteX41" fmla="*/ 220759 w 653895"/>
              <a:gd name="connsiteY41" fmla="*/ 505791 h 653895"/>
              <a:gd name="connsiteX42" fmla="*/ 237526 w 653895"/>
              <a:gd name="connsiteY42" fmla="*/ 511380 h 653895"/>
              <a:gd name="connsiteX43" fmla="*/ 259882 w 653895"/>
              <a:gd name="connsiteY43" fmla="*/ 519763 h 653895"/>
              <a:gd name="connsiteX44" fmla="*/ 287826 w 653895"/>
              <a:gd name="connsiteY44" fmla="*/ 550502 h 653895"/>
              <a:gd name="connsiteX45" fmla="*/ 299004 w 653895"/>
              <a:gd name="connsiteY45" fmla="*/ 611979 h 653895"/>
              <a:gd name="connsiteX46" fmla="*/ 354892 w 653895"/>
              <a:gd name="connsiteY46" fmla="*/ 611979 h 653895"/>
              <a:gd name="connsiteX47" fmla="*/ 368864 w 653895"/>
              <a:gd name="connsiteY47" fmla="*/ 550502 h 653895"/>
              <a:gd name="connsiteX48" fmla="*/ 394014 w 653895"/>
              <a:gd name="connsiteY48" fmla="*/ 519763 h 653895"/>
              <a:gd name="connsiteX49" fmla="*/ 416369 w 653895"/>
              <a:gd name="connsiteY49" fmla="*/ 511380 h 653895"/>
              <a:gd name="connsiteX50" fmla="*/ 433136 w 653895"/>
              <a:gd name="connsiteY50" fmla="*/ 505791 h 653895"/>
              <a:gd name="connsiteX51" fmla="*/ 458286 w 653895"/>
              <a:gd name="connsiteY51" fmla="*/ 514174 h 653895"/>
              <a:gd name="connsiteX52" fmla="*/ 511380 w 653895"/>
              <a:gd name="connsiteY52" fmla="*/ 547707 h 653895"/>
              <a:gd name="connsiteX53" fmla="*/ 550502 w 653895"/>
              <a:gd name="connsiteY53" fmla="*/ 508585 h 653895"/>
              <a:gd name="connsiteX54" fmla="*/ 514174 w 653895"/>
              <a:gd name="connsiteY54" fmla="*/ 455491 h 653895"/>
              <a:gd name="connsiteX55" fmla="*/ 511380 w 653895"/>
              <a:gd name="connsiteY55" fmla="*/ 416369 h 653895"/>
              <a:gd name="connsiteX56" fmla="*/ 519763 w 653895"/>
              <a:gd name="connsiteY56" fmla="*/ 394014 h 653895"/>
              <a:gd name="connsiteX57" fmla="*/ 550502 w 653895"/>
              <a:gd name="connsiteY57" fmla="*/ 366070 h 653895"/>
              <a:gd name="connsiteX58" fmla="*/ 614773 w 653895"/>
              <a:gd name="connsiteY58" fmla="*/ 354892 h 653895"/>
              <a:gd name="connsiteX59" fmla="*/ 614773 w 653895"/>
              <a:gd name="connsiteY59" fmla="*/ 299003 h 653895"/>
              <a:gd name="connsiteX60" fmla="*/ 550502 w 653895"/>
              <a:gd name="connsiteY60" fmla="*/ 285031 h 653895"/>
              <a:gd name="connsiteX61" fmla="*/ 519763 w 653895"/>
              <a:gd name="connsiteY61" fmla="*/ 259881 h 653895"/>
              <a:gd name="connsiteX62" fmla="*/ 511380 w 653895"/>
              <a:gd name="connsiteY62" fmla="*/ 237526 h 653895"/>
              <a:gd name="connsiteX63" fmla="*/ 514174 w 653895"/>
              <a:gd name="connsiteY63" fmla="*/ 198404 h 653895"/>
              <a:gd name="connsiteX64" fmla="*/ 550502 w 653895"/>
              <a:gd name="connsiteY64" fmla="*/ 145310 h 653895"/>
              <a:gd name="connsiteX65" fmla="*/ 511380 w 653895"/>
              <a:gd name="connsiteY65" fmla="*/ 106188 h 653895"/>
              <a:gd name="connsiteX66" fmla="*/ 458286 w 653895"/>
              <a:gd name="connsiteY66" fmla="*/ 139721 h 653895"/>
              <a:gd name="connsiteX67" fmla="*/ 433136 w 653895"/>
              <a:gd name="connsiteY67" fmla="*/ 148104 h 653895"/>
              <a:gd name="connsiteX68" fmla="*/ 416369 w 653895"/>
              <a:gd name="connsiteY68" fmla="*/ 142515 h 653895"/>
              <a:gd name="connsiteX69" fmla="*/ 394014 w 653895"/>
              <a:gd name="connsiteY69" fmla="*/ 134132 h 653895"/>
              <a:gd name="connsiteX70" fmla="*/ 368864 w 653895"/>
              <a:gd name="connsiteY70" fmla="*/ 103394 h 653895"/>
              <a:gd name="connsiteX71" fmla="*/ 354892 w 653895"/>
              <a:gd name="connsiteY71" fmla="*/ 41916 h 653895"/>
              <a:gd name="connsiteX72" fmla="*/ 299004 w 653895"/>
              <a:gd name="connsiteY72" fmla="*/ 41916 h 653895"/>
              <a:gd name="connsiteX73" fmla="*/ 299004 w 653895"/>
              <a:gd name="connsiteY73" fmla="*/ 0 h 653895"/>
              <a:gd name="connsiteX74" fmla="*/ 354892 w 653895"/>
              <a:gd name="connsiteY74" fmla="*/ 0 h 653895"/>
              <a:gd name="connsiteX75" fmla="*/ 396808 w 653895"/>
              <a:gd name="connsiteY75" fmla="*/ 33533 h 653895"/>
              <a:gd name="connsiteX76" fmla="*/ 407986 w 653895"/>
              <a:gd name="connsiteY76" fmla="*/ 95010 h 653895"/>
              <a:gd name="connsiteX77" fmla="*/ 433136 w 653895"/>
              <a:gd name="connsiteY77" fmla="*/ 106188 h 653895"/>
              <a:gd name="connsiteX78" fmla="*/ 486230 w 653895"/>
              <a:gd name="connsiteY78" fmla="*/ 69860 h 653895"/>
              <a:gd name="connsiteX79" fmla="*/ 511380 w 653895"/>
              <a:gd name="connsiteY79" fmla="*/ 64272 h 653895"/>
              <a:gd name="connsiteX80" fmla="*/ 539324 w 653895"/>
              <a:gd name="connsiteY80" fmla="*/ 75449 h 653895"/>
              <a:gd name="connsiteX81" fmla="*/ 578446 w 653895"/>
              <a:gd name="connsiteY81" fmla="*/ 114571 h 653895"/>
              <a:gd name="connsiteX82" fmla="*/ 584035 w 653895"/>
              <a:gd name="connsiteY82" fmla="*/ 167665 h 653895"/>
              <a:gd name="connsiteX83" fmla="*/ 547707 w 653895"/>
              <a:gd name="connsiteY83" fmla="*/ 220759 h 653895"/>
              <a:gd name="connsiteX84" fmla="*/ 558885 w 653895"/>
              <a:gd name="connsiteY84" fmla="*/ 245909 h 653895"/>
              <a:gd name="connsiteX85" fmla="*/ 620362 w 653895"/>
              <a:gd name="connsiteY85" fmla="*/ 259881 h 653895"/>
              <a:gd name="connsiteX86" fmla="*/ 653895 w 653895"/>
              <a:gd name="connsiteY86" fmla="*/ 299003 h 653895"/>
              <a:gd name="connsiteX87" fmla="*/ 653895 w 653895"/>
              <a:gd name="connsiteY87" fmla="*/ 354892 h 653895"/>
              <a:gd name="connsiteX88" fmla="*/ 620362 w 653895"/>
              <a:gd name="connsiteY88" fmla="*/ 394014 h 653895"/>
              <a:gd name="connsiteX89" fmla="*/ 558885 w 653895"/>
              <a:gd name="connsiteY89" fmla="*/ 407986 h 653895"/>
              <a:gd name="connsiteX90" fmla="*/ 547707 w 653895"/>
              <a:gd name="connsiteY90" fmla="*/ 433136 h 653895"/>
              <a:gd name="connsiteX91" fmla="*/ 584035 w 653895"/>
              <a:gd name="connsiteY91" fmla="*/ 486230 h 653895"/>
              <a:gd name="connsiteX92" fmla="*/ 578446 w 653895"/>
              <a:gd name="connsiteY92" fmla="*/ 536529 h 653895"/>
              <a:gd name="connsiteX93" fmla="*/ 539324 w 653895"/>
              <a:gd name="connsiteY93" fmla="*/ 578446 h 653895"/>
              <a:gd name="connsiteX94" fmla="*/ 511380 w 653895"/>
              <a:gd name="connsiteY94" fmla="*/ 589623 h 653895"/>
              <a:gd name="connsiteX95" fmla="*/ 486230 w 653895"/>
              <a:gd name="connsiteY95" fmla="*/ 581240 h 653895"/>
              <a:gd name="connsiteX96" fmla="*/ 433136 w 653895"/>
              <a:gd name="connsiteY96" fmla="*/ 547707 h 653895"/>
              <a:gd name="connsiteX97" fmla="*/ 407986 w 653895"/>
              <a:gd name="connsiteY97" fmla="*/ 558885 h 653895"/>
              <a:gd name="connsiteX98" fmla="*/ 396808 w 653895"/>
              <a:gd name="connsiteY98" fmla="*/ 620362 h 653895"/>
              <a:gd name="connsiteX99" fmla="*/ 354892 w 653895"/>
              <a:gd name="connsiteY99" fmla="*/ 653895 h 653895"/>
              <a:gd name="connsiteX100" fmla="*/ 299004 w 653895"/>
              <a:gd name="connsiteY100" fmla="*/ 653895 h 653895"/>
              <a:gd name="connsiteX101" fmla="*/ 259882 w 653895"/>
              <a:gd name="connsiteY101" fmla="*/ 620362 h 653895"/>
              <a:gd name="connsiteX102" fmla="*/ 248704 w 653895"/>
              <a:gd name="connsiteY102" fmla="*/ 558885 h 653895"/>
              <a:gd name="connsiteX103" fmla="*/ 220759 w 653895"/>
              <a:gd name="connsiteY103" fmla="*/ 547707 h 653895"/>
              <a:gd name="connsiteX104" fmla="*/ 167665 w 653895"/>
              <a:gd name="connsiteY104" fmla="*/ 581240 h 653895"/>
              <a:gd name="connsiteX105" fmla="*/ 145310 w 653895"/>
              <a:gd name="connsiteY105" fmla="*/ 589623 h 653895"/>
              <a:gd name="connsiteX106" fmla="*/ 117366 w 653895"/>
              <a:gd name="connsiteY106" fmla="*/ 578446 h 653895"/>
              <a:gd name="connsiteX107" fmla="*/ 78244 w 653895"/>
              <a:gd name="connsiteY107" fmla="*/ 536529 h 653895"/>
              <a:gd name="connsiteX108" fmla="*/ 72655 w 653895"/>
              <a:gd name="connsiteY108" fmla="*/ 486230 h 653895"/>
              <a:gd name="connsiteX109" fmla="*/ 106188 w 653895"/>
              <a:gd name="connsiteY109" fmla="*/ 433136 h 653895"/>
              <a:gd name="connsiteX110" fmla="*/ 97805 w 653895"/>
              <a:gd name="connsiteY110" fmla="*/ 407986 h 653895"/>
              <a:gd name="connsiteX111" fmla="*/ 33533 w 653895"/>
              <a:gd name="connsiteY111" fmla="*/ 394014 h 653895"/>
              <a:gd name="connsiteX112" fmla="*/ 0 w 653895"/>
              <a:gd name="connsiteY112" fmla="*/ 354892 h 653895"/>
              <a:gd name="connsiteX113" fmla="*/ 0 w 653895"/>
              <a:gd name="connsiteY113" fmla="*/ 299003 h 653895"/>
              <a:gd name="connsiteX114" fmla="*/ 33533 w 653895"/>
              <a:gd name="connsiteY114" fmla="*/ 259881 h 653895"/>
              <a:gd name="connsiteX115" fmla="*/ 97805 w 653895"/>
              <a:gd name="connsiteY115" fmla="*/ 245909 h 653895"/>
              <a:gd name="connsiteX116" fmla="*/ 106188 w 653895"/>
              <a:gd name="connsiteY116" fmla="*/ 220759 h 653895"/>
              <a:gd name="connsiteX117" fmla="*/ 72655 w 653895"/>
              <a:gd name="connsiteY117" fmla="*/ 167665 h 653895"/>
              <a:gd name="connsiteX118" fmla="*/ 78244 w 653895"/>
              <a:gd name="connsiteY118" fmla="*/ 114571 h 653895"/>
              <a:gd name="connsiteX119" fmla="*/ 117366 w 653895"/>
              <a:gd name="connsiteY119" fmla="*/ 75449 h 653895"/>
              <a:gd name="connsiteX120" fmla="*/ 145310 w 653895"/>
              <a:gd name="connsiteY120" fmla="*/ 64272 h 653895"/>
              <a:gd name="connsiteX121" fmla="*/ 167665 w 653895"/>
              <a:gd name="connsiteY121" fmla="*/ 69860 h 653895"/>
              <a:gd name="connsiteX122" fmla="*/ 220759 w 653895"/>
              <a:gd name="connsiteY122" fmla="*/ 106188 h 653895"/>
              <a:gd name="connsiteX123" fmla="*/ 248704 w 653895"/>
              <a:gd name="connsiteY123" fmla="*/ 95010 h 653895"/>
              <a:gd name="connsiteX124" fmla="*/ 259882 w 653895"/>
              <a:gd name="connsiteY124" fmla="*/ 33533 h 653895"/>
              <a:gd name="connsiteX125" fmla="*/ 299004 w 653895"/>
              <a:gd name="connsiteY125" fmla="*/ 0 h 65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53895" h="653895">
                <a:moveTo>
                  <a:pt x="326727" y="266202"/>
                </a:moveTo>
                <a:cubicBezTo>
                  <a:pt x="293118" y="266202"/>
                  <a:pt x="265110" y="294082"/>
                  <a:pt x="265110" y="327538"/>
                </a:cubicBezTo>
                <a:cubicBezTo>
                  <a:pt x="265110" y="360994"/>
                  <a:pt x="293118" y="388874"/>
                  <a:pt x="326727" y="388874"/>
                </a:cubicBezTo>
                <a:cubicBezTo>
                  <a:pt x="360336" y="388874"/>
                  <a:pt x="388343" y="360994"/>
                  <a:pt x="388343" y="327538"/>
                </a:cubicBezTo>
                <a:cubicBezTo>
                  <a:pt x="388343" y="294082"/>
                  <a:pt x="360336" y="266202"/>
                  <a:pt x="326727" y="266202"/>
                </a:cubicBezTo>
                <a:close/>
                <a:moveTo>
                  <a:pt x="326727" y="246686"/>
                </a:moveTo>
                <a:cubicBezTo>
                  <a:pt x="371539" y="246686"/>
                  <a:pt x="410749" y="282930"/>
                  <a:pt x="410749" y="327538"/>
                </a:cubicBezTo>
                <a:cubicBezTo>
                  <a:pt x="410749" y="372146"/>
                  <a:pt x="371539" y="408390"/>
                  <a:pt x="326727" y="408390"/>
                </a:cubicBezTo>
                <a:cubicBezTo>
                  <a:pt x="281915" y="408390"/>
                  <a:pt x="245505" y="372146"/>
                  <a:pt x="245505" y="327538"/>
                </a:cubicBezTo>
                <a:cubicBezTo>
                  <a:pt x="245505" y="282930"/>
                  <a:pt x="281915" y="246686"/>
                  <a:pt x="326727" y="246686"/>
                </a:cubicBezTo>
                <a:close/>
                <a:moveTo>
                  <a:pt x="326946" y="202042"/>
                </a:moveTo>
                <a:cubicBezTo>
                  <a:pt x="259738" y="202042"/>
                  <a:pt x="203730" y="257817"/>
                  <a:pt x="203730" y="327537"/>
                </a:cubicBezTo>
                <a:cubicBezTo>
                  <a:pt x="203730" y="397256"/>
                  <a:pt x="259738" y="453031"/>
                  <a:pt x="326946" y="453031"/>
                </a:cubicBezTo>
                <a:cubicBezTo>
                  <a:pt x="396955" y="453031"/>
                  <a:pt x="452962" y="397256"/>
                  <a:pt x="452962" y="327537"/>
                </a:cubicBezTo>
                <a:cubicBezTo>
                  <a:pt x="452962" y="257817"/>
                  <a:pt x="396955" y="202042"/>
                  <a:pt x="326946" y="202042"/>
                </a:cubicBezTo>
                <a:close/>
                <a:moveTo>
                  <a:pt x="326946" y="185309"/>
                </a:moveTo>
                <a:cubicBezTo>
                  <a:pt x="408156" y="185309"/>
                  <a:pt x="469764" y="249451"/>
                  <a:pt x="469764" y="327537"/>
                </a:cubicBezTo>
                <a:cubicBezTo>
                  <a:pt x="469764" y="405622"/>
                  <a:pt x="408156" y="469764"/>
                  <a:pt x="326946" y="469764"/>
                </a:cubicBezTo>
                <a:cubicBezTo>
                  <a:pt x="248536" y="469764"/>
                  <a:pt x="184128" y="405622"/>
                  <a:pt x="184128" y="327537"/>
                </a:cubicBezTo>
                <a:cubicBezTo>
                  <a:pt x="184128" y="249451"/>
                  <a:pt x="248536" y="185309"/>
                  <a:pt x="326946" y="185309"/>
                </a:cubicBezTo>
                <a:close/>
                <a:moveTo>
                  <a:pt x="299004" y="41916"/>
                </a:moveTo>
                <a:cubicBezTo>
                  <a:pt x="299004" y="41916"/>
                  <a:pt x="299004" y="41916"/>
                  <a:pt x="287826" y="103394"/>
                </a:cubicBezTo>
                <a:cubicBezTo>
                  <a:pt x="285031" y="117366"/>
                  <a:pt x="273854" y="128543"/>
                  <a:pt x="259882" y="134132"/>
                </a:cubicBezTo>
                <a:cubicBezTo>
                  <a:pt x="254293" y="136927"/>
                  <a:pt x="245909" y="139721"/>
                  <a:pt x="237526" y="142515"/>
                </a:cubicBezTo>
                <a:cubicBezTo>
                  <a:pt x="231937" y="145310"/>
                  <a:pt x="226348" y="148104"/>
                  <a:pt x="220759" y="148104"/>
                </a:cubicBezTo>
                <a:cubicBezTo>
                  <a:pt x="212376" y="148104"/>
                  <a:pt x="203993" y="145310"/>
                  <a:pt x="198404" y="139721"/>
                </a:cubicBezTo>
                <a:cubicBezTo>
                  <a:pt x="198404" y="139721"/>
                  <a:pt x="198404" y="139721"/>
                  <a:pt x="145310" y="106188"/>
                </a:cubicBezTo>
                <a:cubicBezTo>
                  <a:pt x="145310" y="106188"/>
                  <a:pt x="145310" y="106188"/>
                  <a:pt x="106188" y="145310"/>
                </a:cubicBezTo>
                <a:cubicBezTo>
                  <a:pt x="106188" y="145310"/>
                  <a:pt x="106188" y="145310"/>
                  <a:pt x="142515" y="198404"/>
                </a:cubicBezTo>
                <a:cubicBezTo>
                  <a:pt x="150899" y="209582"/>
                  <a:pt x="150899" y="223554"/>
                  <a:pt x="145310" y="237526"/>
                </a:cubicBezTo>
                <a:cubicBezTo>
                  <a:pt x="139721" y="245909"/>
                  <a:pt x="136926" y="251498"/>
                  <a:pt x="134132" y="259881"/>
                </a:cubicBezTo>
                <a:cubicBezTo>
                  <a:pt x="131338" y="273854"/>
                  <a:pt x="120160" y="282237"/>
                  <a:pt x="103393" y="285031"/>
                </a:cubicBezTo>
                <a:cubicBezTo>
                  <a:pt x="103393" y="285031"/>
                  <a:pt x="103393" y="285031"/>
                  <a:pt x="41916" y="299003"/>
                </a:cubicBezTo>
                <a:cubicBezTo>
                  <a:pt x="41916" y="299003"/>
                  <a:pt x="41916" y="299003"/>
                  <a:pt x="41916" y="354892"/>
                </a:cubicBezTo>
                <a:cubicBezTo>
                  <a:pt x="41916" y="354892"/>
                  <a:pt x="41916" y="354892"/>
                  <a:pt x="103393" y="366070"/>
                </a:cubicBezTo>
                <a:cubicBezTo>
                  <a:pt x="120160" y="368864"/>
                  <a:pt x="131338" y="380042"/>
                  <a:pt x="134132" y="394014"/>
                </a:cubicBezTo>
                <a:cubicBezTo>
                  <a:pt x="136926" y="402397"/>
                  <a:pt x="139721" y="407986"/>
                  <a:pt x="145310" y="416369"/>
                </a:cubicBezTo>
                <a:cubicBezTo>
                  <a:pt x="150899" y="427547"/>
                  <a:pt x="150899" y="444313"/>
                  <a:pt x="142515" y="455491"/>
                </a:cubicBezTo>
                <a:cubicBezTo>
                  <a:pt x="142515" y="455491"/>
                  <a:pt x="142515" y="455491"/>
                  <a:pt x="106188" y="508585"/>
                </a:cubicBezTo>
                <a:cubicBezTo>
                  <a:pt x="106188" y="508585"/>
                  <a:pt x="106188" y="508585"/>
                  <a:pt x="145310" y="547707"/>
                </a:cubicBezTo>
                <a:cubicBezTo>
                  <a:pt x="145310" y="547707"/>
                  <a:pt x="145310" y="547707"/>
                  <a:pt x="198404" y="514174"/>
                </a:cubicBezTo>
                <a:cubicBezTo>
                  <a:pt x="203993" y="508585"/>
                  <a:pt x="212376" y="505791"/>
                  <a:pt x="220759" y="505791"/>
                </a:cubicBezTo>
                <a:cubicBezTo>
                  <a:pt x="226348" y="505791"/>
                  <a:pt x="231937" y="508585"/>
                  <a:pt x="237526" y="511380"/>
                </a:cubicBezTo>
                <a:cubicBezTo>
                  <a:pt x="245909" y="514174"/>
                  <a:pt x="254293" y="516968"/>
                  <a:pt x="259882" y="519763"/>
                </a:cubicBezTo>
                <a:cubicBezTo>
                  <a:pt x="273854" y="522557"/>
                  <a:pt x="285031" y="536529"/>
                  <a:pt x="287826" y="550502"/>
                </a:cubicBezTo>
                <a:cubicBezTo>
                  <a:pt x="287826" y="550502"/>
                  <a:pt x="287826" y="550502"/>
                  <a:pt x="299004" y="611979"/>
                </a:cubicBezTo>
                <a:cubicBezTo>
                  <a:pt x="299004" y="611979"/>
                  <a:pt x="299004" y="611979"/>
                  <a:pt x="354892" y="611979"/>
                </a:cubicBezTo>
                <a:cubicBezTo>
                  <a:pt x="354892" y="611979"/>
                  <a:pt x="354892" y="611979"/>
                  <a:pt x="368864" y="550502"/>
                </a:cubicBezTo>
                <a:cubicBezTo>
                  <a:pt x="371659" y="536529"/>
                  <a:pt x="380042" y="522557"/>
                  <a:pt x="394014" y="519763"/>
                </a:cubicBezTo>
                <a:cubicBezTo>
                  <a:pt x="402397" y="516968"/>
                  <a:pt x="410780" y="514174"/>
                  <a:pt x="416369" y="511380"/>
                </a:cubicBezTo>
                <a:cubicBezTo>
                  <a:pt x="421958" y="508585"/>
                  <a:pt x="427547" y="505791"/>
                  <a:pt x="433136" y="505791"/>
                </a:cubicBezTo>
                <a:cubicBezTo>
                  <a:pt x="441519" y="505791"/>
                  <a:pt x="449902" y="508585"/>
                  <a:pt x="458286" y="514174"/>
                </a:cubicBezTo>
                <a:cubicBezTo>
                  <a:pt x="458286" y="514174"/>
                  <a:pt x="458286" y="514174"/>
                  <a:pt x="511380" y="547707"/>
                </a:cubicBezTo>
                <a:cubicBezTo>
                  <a:pt x="511380" y="547707"/>
                  <a:pt x="511380" y="547707"/>
                  <a:pt x="550502" y="508585"/>
                </a:cubicBezTo>
                <a:cubicBezTo>
                  <a:pt x="550502" y="508585"/>
                  <a:pt x="550502" y="508585"/>
                  <a:pt x="514174" y="455491"/>
                </a:cubicBezTo>
                <a:cubicBezTo>
                  <a:pt x="505791" y="444313"/>
                  <a:pt x="505791" y="427547"/>
                  <a:pt x="511380" y="416369"/>
                </a:cubicBezTo>
                <a:cubicBezTo>
                  <a:pt x="514174" y="407986"/>
                  <a:pt x="516969" y="399603"/>
                  <a:pt x="519763" y="394014"/>
                </a:cubicBezTo>
                <a:cubicBezTo>
                  <a:pt x="525352" y="380042"/>
                  <a:pt x="536529" y="368864"/>
                  <a:pt x="550502" y="366070"/>
                </a:cubicBezTo>
                <a:lnTo>
                  <a:pt x="614773" y="354892"/>
                </a:lnTo>
                <a:cubicBezTo>
                  <a:pt x="614773" y="354892"/>
                  <a:pt x="614773" y="354892"/>
                  <a:pt x="614773" y="299003"/>
                </a:cubicBezTo>
                <a:cubicBezTo>
                  <a:pt x="614773" y="299003"/>
                  <a:pt x="614773" y="299003"/>
                  <a:pt x="550502" y="285031"/>
                </a:cubicBezTo>
                <a:cubicBezTo>
                  <a:pt x="536529" y="282237"/>
                  <a:pt x="525352" y="273854"/>
                  <a:pt x="519763" y="259881"/>
                </a:cubicBezTo>
                <a:cubicBezTo>
                  <a:pt x="516969" y="251498"/>
                  <a:pt x="514174" y="245909"/>
                  <a:pt x="511380" y="237526"/>
                </a:cubicBezTo>
                <a:cubicBezTo>
                  <a:pt x="505791" y="223554"/>
                  <a:pt x="505791" y="209582"/>
                  <a:pt x="514174" y="198404"/>
                </a:cubicBezTo>
                <a:cubicBezTo>
                  <a:pt x="514174" y="198404"/>
                  <a:pt x="514174" y="198404"/>
                  <a:pt x="550502" y="145310"/>
                </a:cubicBezTo>
                <a:cubicBezTo>
                  <a:pt x="550502" y="145310"/>
                  <a:pt x="550502" y="145310"/>
                  <a:pt x="511380" y="106188"/>
                </a:cubicBezTo>
                <a:cubicBezTo>
                  <a:pt x="511380" y="106188"/>
                  <a:pt x="511380" y="106188"/>
                  <a:pt x="458286" y="139721"/>
                </a:cubicBezTo>
                <a:cubicBezTo>
                  <a:pt x="449902" y="145310"/>
                  <a:pt x="441519" y="148104"/>
                  <a:pt x="433136" y="148104"/>
                </a:cubicBezTo>
                <a:cubicBezTo>
                  <a:pt x="427547" y="148104"/>
                  <a:pt x="421958" y="145310"/>
                  <a:pt x="416369" y="142515"/>
                </a:cubicBezTo>
                <a:cubicBezTo>
                  <a:pt x="410780" y="139721"/>
                  <a:pt x="402397" y="136927"/>
                  <a:pt x="394014" y="134132"/>
                </a:cubicBezTo>
                <a:cubicBezTo>
                  <a:pt x="380042" y="128543"/>
                  <a:pt x="371659" y="117366"/>
                  <a:pt x="368864" y="103394"/>
                </a:cubicBezTo>
                <a:cubicBezTo>
                  <a:pt x="368864" y="103394"/>
                  <a:pt x="368864" y="103394"/>
                  <a:pt x="354892" y="41916"/>
                </a:cubicBezTo>
                <a:cubicBezTo>
                  <a:pt x="354892" y="41916"/>
                  <a:pt x="354892" y="41916"/>
                  <a:pt x="299004" y="41916"/>
                </a:cubicBezTo>
                <a:close/>
                <a:moveTo>
                  <a:pt x="299004" y="0"/>
                </a:moveTo>
                <a:cubicBezTo>
                  <a:pt x="299004" y="0"/>
                  <a:pt x="299004" y="0"/>
                  <a:pt x="354892" y="0"/>
                </a:cubicBezTo>
                <a:cubicBezTo>
                  <a:pt x="374453" y="0"/>
                  <a:pt x="391219" y="13972"/>
                  <a:pt x="396808" y="33533"/>
                </a:cubicBezTo>
                <a:cubicBezTo>
                  <a:pt x="396808" y="33533"/>
                  <a:pt x="396808" y="33533"/>
                  <a:pt x="407986" y="95010"/>
                </a:cubicBezTo>
                <a:cubicBezTo>
                  <a:pt x="416369" y="97805"/>
                  <a:pt x="424753" y="103394"/>
                  <a:pt x="433136" y="106188"/>
                </a:cubicBezTo>
                <a:cubicBezTo>
                  <a:pt x="433136" y="106188"/>
                  <a:pt x="433136" y="106188"/>
                  <a:pt x="486230" y="69860"/>
                </a:cubicBezTo>
                <a:cubicBezTo>
                  <a:pt x="494613" y="67066"/>
                  <a:pt x="502996" y="64272"/>
                  <a:pt x="511380" y="64272"/>
                </a:cubicBezTo>
                <a:cubicBezTo>
                  <a:pt x="519763" y="64272"/>
                  <a:pt x="530941" y="67066"/>
                  <a:pt x="539324" y="75449"/>
                </a:cubicBezTo>
                <a:cubicBezTo>
                  <a:pt x="539324" y="75449"/>
                  <a:pt x="539324" y="75449"/>
                  <a:pt x="578446" y="114571"/>
                </a:cubicBezTo>
                <a:cubicBezTo>
                  <a:pt x="592418" y="128543"/>
                  <a:pt x="595212" y="150899"/>
                  <a:pt x="584035" y="167665"/>
                </a:cubicBezTo>
                <a:cubicBezTo>
                  <a:pt x="584035" y="167665"/>
                  <a:pt x="584035" y="167665"/>
                  <a:pt x="547707" y="220759"/>
                </a:cubicBezTo>
                <a:cubicBezTo>
                  <a:pt x="553296" y="229143"/>
                  <a:pt x="556090" y="237526"/>
                  <a:pt x="558885" y="245909"/>
                </a:cubicBezTo>
                <a:cubicBezTo>
                  <a:pt x="558885" y="245909"/>
                  <a:pt x="558885" y="245909"/>
                  <a:pt x="620362" y="259881"/>
                </a:cubicBezTo>
                <a:cubicBezTo>
                  <a:pt x="639923" y="262676"/>
                  <a:pt x="653895" y="279442"/>
                  <a:pt x="653895" y="299003"/>
                </a:cubicBezTo>
                <a:cubicBezTo>
                  <a:pt x="653895" y="299003"/>
                  <a:pt x="653895" y="299003"/>
                  <a:pt x="653895" y="354892"/>
                </a:cubicBezTo>
                <a:cubicBezTo>
                  <a:pt x="653895" y="374453"/>
                  <a:pt x="639923" y="391219"/>
                  <a:pt x="620362" y="394014"/>
                </a:cubicBezTo>
                <a:cubicBezTo>
                  <a:pt x="620362" y="394014"/>
                  <a:pt x="620362" y="394014"/>
                  <a:pt x="558885" y="407986"/>
                </a:cubicBezTo>
                <a:cubicBezTo>
                  <a:pt x="556090" y="416369"/>
                  <a:pt x="553296" y="424752"/>
                  <a:pt x="547707" y="433136"/>
                </a:cubicBezTo>
                <a:cubicBezTo>
                  <a:pt x="547707" y="433136"/>
                  <a:pt x="547707" y="433136"/>
                  <a:pt x="584035" y="486230"/>
                </a:cubicBezTo>
                <a:cubicBezTo>
                  <a:pt x="595212" y="502996"/>
                  <a:pt x="592418" y="525352"/>
                  <a:pt x="578446" y="536529"/>
                </a:cubicBezTo>
                <a:cubicBezTo>
                  <a:pt x="578446" y="536529"/>
                  <a:pt x="578446" y="536529"/>
                  <a:pt x="539324" y="578446"/>
                </a:cubicBezTo>
                <a:cubicBezTo>
                  <a:pt x="530941" y="584035"/>
                  <a:pt x="519763" y="589623"/>
                  <a:pt x="511380" y="589623"/>
                </a:cubicBezTo>
                <a:cubicBezTo>
                  <a:pt x="502996" y="589623"/>
                  <a:pt x="494613" y="586829"/>
                  <a:pt x="486230" y="581240"/>
                </a:cubicBezTo>
                <a:cubicBezTo>
                  <a:pt x="486230" y="581240"/>
                  <a:pt x="486230" y="581240"/>
                  <a:pt x="433136" y="547707"/>
                </a:cubicBezTo>
                <a:cubicBezTo>
                  <a:pt x="424753" y="550502"/>
                  <a:pt x="416369" y="553296"/>
                  <a:pt x="407986" y="558885"/>
                </a:cubicBezTo>
                <a:cubicBezTo>
                  <a:pt x="407986" y="558885"/>
                  <a:pt x="407986" y="558885"/>
                  <a:pt x="396808" y="620362"/>
                </a:cubicBezTo>
                <a:cubicBezTo>
                  <a:pt x="391219" y="639923"/>
                  <a:pt x="374453" y="653895"/>
                  <a:pt x="354892" y="653895"/>
                </a:cubicBezTo>
                <a:cubicBezTo>
                  <a:pt x="354892" y="653895"/>
                  <a:pt x="354892" y="653895"/>
                  <a:pt x="299004" y="653895"/>
                </a:cubicBezTo>
                <a:cubicBezTo>
                  <a:pt x="279443" y="653895"/>
                  <a:pt x="262676" y="639923"/>
                  <a:pt x="259882" y="620362"/>
                </a:cubicBezTo>
                <a:cubicBezTo>
                  <a:pt x="259882" y="620362"/>
                  <a:pt x="259882" y="620362"/>
                  <a:pt x="248704" y="558885"/>
                </a:cubicBezTo>
                <a:cubicBezTo>
                  <a:pt x="237526" y="553296"/>
                  <a:pt x="229142" y="550502"/>
                  <a:pt x="220759" y="547707"/>
                </a:cubicBezTo>
                <a:cubicBezTo>
                  <a:pt x="220759" y="547707"/>
                  <a:pt x="220759" y="547707"/>
                  <a:pt x="167665" y="581240"/>
                </a:cubicBezTo>
                <a:cubicBezTo>
                  <a:pt x="162076" y="586829"/>
                  <a:pt x="153693" y="589623"/>
                  <a:pt x="145310" y="589623"/>
                </a:cubicBezTo>
                <a:cubicBezTo>
                  <a:pt x="134132" y="589623"/>
                  <a:pt x="125749" y="584035"/>
                  <a:pt x="117366" y="578446"/>
                </a:cubicBezTo>
                <a:cubicBezTo>
                  <a:pt x="117366" y="578446"/>
                  <a:pt x="117366" y="578446"/>
                  <a:pt x="78244" y="536529"/>
                </a:cubicBezTo>
                <a:cubicBezTo>
                  <a:pt x="64271" y="525352"/>
                  <a:pt x="61477" y="502996"/>
                  <a:pt x="72655" y="486230"/>
                </a:cubicBezTo>
                <a:cubicBezTo>
                  <a:pt x="72655" y="486230"/>
                  <a:pt x="72655" y="486230"/>
                  <a:pt x="106188" y="433136"/>
                </a:cubicBezTo>
                <a:cubicBezTo>
                  <a:pt x="103393" y="424752"/>
                  <a:pt x="100599" y="416369"/>
                  <a:pt x="97805" y="407986"/>
                </a:cubicBezTo>
                <a:cubicBezTo>
                  <a:pt x="97805" y="407986"/>
                  <a:pt x="97805" y="407986"/>
                  <a:pt x="33533" y="394014"/>
                </a:cubicBezTo>
                <a:cubicBezTo>
                  <a:pt x="13972" y="391219"/>
                  <a:pt x="0" y="374453"/>
                  <a:pt x="0" y="354892"/>
                </a:cubicBezTo>
                <a:cubicBezTo>
                  <a:pt x="0" y="354892"/>
                  <a:pt x="0" y="354892"/>
                  <a:pt x="0" y="299003"/>
                </a:cubicBezTo>
                <a:cubicBezTo>
                  <a:pt x="0" y="279442"/>
                  <a:pt x="13972" y="262676"/>
                  <a:pt x="33533" y="259881"/>
                </a:cubicBezTo>
                <a:cubicBezTo>
                  <a:pt x="33533" y="259881"/>
                  <a:pt x="33533" y="259881"/>
                  <a:pt x="97805" y="245909"/>
                </a:cubicBezTo>
                <a:cubicBezTo>
                  <a:pt x="100599" y="237526"/>
                  <a:pt x="103393" y="229143"/>
                  <a:pt x="106188" y="220759"/>
                </a:cubicBezTo>
                <a:cubicBezTo>
                  <a:pt x="106188" y="220759"/>
                  <a:pt x="106188" y="220759"/>
                  <a:pt x="72655" y="167665"/>
                </a:cubicBezTo>
                <a:cubicBezTo>
                  <a:pt x="61477" y="150899"/>
                  <a:pt x="64271" y="128543"/>
                  <a:pt x="78244" y="114571"/>
                </a:cubicBezTo>
                <a:cubicBezTo>
                  <a:pt x="78244" y="114571"/>
                  <a:pt x="78244" y="114571"/>
                  <a:pt x="117366" y="75449"/>
                </a:cubicBezTo>
                <a:cubicBezTo>
                  <a:pt x="125749" y="67066"/>
                  <a:pt x="134132" y="64272"/>
                  <a:pt x="145310" y="64272"/>
                </a:cubicBezTo>
                <a:cubicBezTo>
                  <a:pt x="153693" y="64272"/>
                  <a:pt x="162076" y="67066"/>
                  <a:pt x="167665" y="69860"/>
                </a:cubicBezTo>
                <a:cubicBezTo>
                  <a:pt x="167665" y="69860"/>
                  <a:pt x="167665" y="69860"/>
                  <a:pt x="220759" y="106188"/>
                </a:cubicBezTo>
                <a:cubicBezTo>
                  <a:pt x="229142" y="103394"/>
                  <a:pt x="237526" y="97805"/>
                  <a:pt x="248704" y="95010"/>
                </a:cubicBezTo>
                <a:cubicBezTo>
                  <a:pt x="248704" y="95010"/>
                  <a:pt x="248704" y="95010"/>
                  <a:pt x="259882" y="33533"/>
                </a:cubicBezTo>
                <a:cubicBezTo>
                  <a:pt x="262676" y="13972"/>
                  <a:pt x="279443" y="0"/>
                  <a:pt x="299004" y="0"/>
                </a:cubicBezTo>
                <a:close/>
              </a:path>
            </a:pathLst>
          </a:custGeom>
          <a:solidFill>
            <a:schemeClr val="accent2"/>
          </a:solidFill>
          <a:ln>
            <a:noFill/>
          </a:ln>
        </p:spPr>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88" name="矩形 87"/>
          <p:cNvSpPr/>
          <p:nvPr>
            <p:custDataLst>
              <p:tags r:id="rId4"/>
            </p:custDataLst>
          </p:nvPr>
        </p:nvSpPr>
        <p:spPr>
          <a:xfrm rot="18900000">
            <a:off x="1064818" y="3266294"/>
            <a:ext cx="1079371" cy="10793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89" name="矩形 88"/>
          <p:cNvSpPr/>
          <p:nvPr>
            <p:custDataLst>
              <p:tags r:id="rId5"/>
            </p:custDataLst>
          </p:nvPr>
        </p:nvSpPr>
        <p:spPr>
          <a:xfrm rot="18900000">
            <a:off x="1064818" y="3191174"/>
            <a:ext cx="1079371" cy="1079371"/>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87" name="任意多边形 86"/>
          <p:cNvSpPr/>
          <p:nvPr>
            <p:custDataLst>
              <p:tags r:id="rId6"/>
            </p:custDataLst>
          </p:nvPr>
        </p:nvSpPr>
        <p:spPr bwMode="auto">
          <a:xfrm>
            <a:off x="1454023" y="3541227"/>
            <a:ext cx="300962" cy="454386"/>
          </a:xfrm>
          <a:custGeom>
            <a:avLst/>
            <a:gdLst>
              <a:gd name="connsiteX0" fmla="*/ 121125 w 414667"/>
              <a:gd name="connsiteY0" fmla="*/ 543553 h 626056"/>
              <a:gd name="connsiteX1" fmla="*/ 121125 w 414667"/>
              <a:gd name="connsiteY1" fmla="*/ 577525 h 626056"/>
              <a:gd name="connsiteX2" fmla="*/ 232561 w 414667"/>
              <a:gd name="connsiteY2" fmla="*/ 577525 h 626056"/>
              <a:gd name="connsiteX3" fmla="*/ 232561 w 414667"/>
              <a:gd name="connsiteY3" fmla="*/ 543553 h 626056"/>
              <a:gd name="connsiteX4" fmla="*/ 121125 w 414667"/>
              <a:gd name="connsiteY4" fmla="*/ 543553 h 626056"/>
              <a:gd name="connsiteX5" fmla="*/ 150419 w 414667"/>
              <a:gd name="connsiteY5" fmla="*/ 182937 h 626056"/>
              <a:gd name="connsiteX6" fmla="*/ 414667 w 414667"/>
              <a:gd name="connsiteY6" fmla="*/ 182937 h 626056"/>
              <a:gd name="connsiteX7" fmla="*/ 414667 w 414667"/>
              <a:gd name="connsiteY7" fmla="*/ 361811 h 626056"/>
              <a:gd name="connsiteX8" fmla="*/ 239857 w 414667"/>
              <a:gd name="connsiteY8" fmla="*/ 361811 h 626056"/>
              <a:gd name="connsiteX9" fmla="*/ 150419 w 414667"/>
              <a:gd name="connsiteY9" fmla="*/ 434986 h 626056"/>
              <a:gd name="connsiteX10" fmla="*/ 182942 w 414667"/>
              <a:gd name="connsiteY10" fmla="*/ 361811 h 626056"/>
              <a:gd name="connsiteX11" fmla="*/ 150419 w 414667"/>
              <a:gd name="connsiteY11" fmla="*/ 361811 h 626056"/>
              <a:gd name="connsiteX12" fmla="*/ 116280 w 414667"/>
              <a:gd name="connsiteY12" fmla="*/ 33972 h 626056"/>
              <a:gd name="connsiteX13" fmla="*/ 116280 w 414667"/>
              <a:gd name="connsiteY13" fmla="*/ 48531 h 626056"/>
              <a:gd name="connsiteX14" fmla="*/ 237406 w 414667"/>
              <a:gd name="connsiteY14" fmla="*/ 48531 h 626056"/>
              <a:gd name="connsiteX15" fmla="*/ 237406 w 414667"/>
              <a:gd name="connsiteY15" fmla="*/ 33972 h 626056"/>
              <a:gd name="connsiteX16" fmla="*/ 116280 w 414667"/>
              <a:gd name="connsiteY16" fmla="*/ 33972 h 626056"/>
              <a:gd name="connsiteX17" fmla="*/ 276166 w 414667"/>
              <a:gd name="connsiteY17" fmla="*/ 29119 h 626056"/>
              <a:gd name="connsiteX18" fmla="*/ 266476 w 414667"/>
              <a:gd name="connsiteY18" fmla="*/ 43678 h 626056"/>
              <a:gd name="connsiteX19" fmla="*/ 276166 w 414667"/>
              <a:gd name="connsiteY19" fmla="*/ 53384 h 626056"/>
              <a:gd name="connsiteX20" fmla="*/ 290701 w 414667"/>
              <a:gd name="connsiteY20" fmla="*/ 43678 h 626056"/>
              <a:gd name="connsiteX21" fmla="*/ 276166 w 414667"/>
              <a:gd name="connsiteY21" fmla="*/ 29119 h 626056"/>
              <a:gd name="connsiteX22" fmla="*/ 43605 w 414667"/>
              <a:gd name="connsiteY22" fmla="*/ 0 h 626056"/>
              <a:gd name="connsiteX23" fmla="*/ 305236 w 414667"/>
              <a:gd name="connsiteY23" fmla="*/ 0 h 626056"/>
              <a:gd name="connsiteX24" fmla="*/ 353686 w 414667"/>
              <a:gd name="connsiteY24" fmla="*/ 48531 h 626056"/>
              <a:gd name="connsiteX25" fmla="*/ 353686 w 414667"/>
              <a:gd name="connsiteY25" fmla="*/ 169860 h 626056"/>
              <a:gd name="connsiteX26" fmla="*/ 319771 w 414667"/>
              <a:gd name="connsiteY26" fmla="*/ 169860 h 626056"/>
              <a:gd name="connsiteX27" fmla="*/ 319771 w 414667"/>
              <a:gd name="connsiteY27" fmla="*/ 77650 h 626056"/>
              <a:gd name="connsiteX28" fmla="*/ 33915 w 414667"/>
              <a:gd name="connsiteY28" fmla="*/ 77650 h 626056"/>
              <a:gd name="connsiteX29" fmla="*/ 33915 w 414667"/>
              <a:gd name="connsiteY29" fmla="*/ 509581 h 626056"/>
              <a:gd name="connsiteX30" fmla="*/ 319771 w 414667"/>
              <a:gd name="connsiteY30" fmla="*/ 509581 h 626056"/>
              <a:gd name="connsiteX31" fmla="*/ 319771 w 414667"/>
              <a:gd name="connsiteY31" fmla="*/ 383399 h 626056"/>
              <a:gd name="connsiteX32" fmla="*/ 353686 w 414667"/>
              <a:gd name="connsiteY32" fmla="*/ 383399 h 626056"/>
              <a:gd name="connsiteX33" fmla="*/ 353686 w 414667"/>
              <a:gd name="connsiteY33" fmla="*/ 582378 h 626056"/>
              <a:gd name="connsiteX34" fmla="*/ 305236 w 414667"/>
              <a:gd name="connsiteY34" fmla="*/ 626056 h 626056"/>
              <a:gd name="connsiteX35" fmla="*/ 43605 w 414667"/>
              <a:gd name="connsiteY35" fmla="*/ 626056 h 626056"/>
              <a:gd name="connsiteX36" fmla="*/ 0 w 414667"/>
              <a:gd name="connsiteY36" fmla="*/ 582378 h 626056"/>
              <a:gd name="connsiteX37" fmla="*/ 0 w 414667"/>
              <a:gd name="connsiteY37" fmla="*/ 48531 h 626056"/>
              <a:gd name="connsiteX38" fmla="*/ 43605 w 414667"/>
              <a:gd name="connsiteY38" fmla="*/ 0 h 62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4667" h="626056">
                <a:moveTo>
                  <a:pt x="121125" y="543553"/>
                </a:moveTo>
                <a:cubicBezTo>
                  <a:pt x="121125" y="543553"/>
                  <a:pt x="121125" y="543553"/>
                  <a:pt x="121125" y="577525"/>
                </a:cubicBezTo>
                <a:cubicBezTo>
                  <a:pt x="121125" y="577525"/>
                  <a:pt x="121125" y="577525"/>
                  <a:pt x="232561" y="577525"/>
                </a:cubicBezTo>
                <a:lnTo>
                  <a:pt x="232561" y="543553"/>
                </a:lnTo>
                <a:cubicBezTo>
                  <a:pt x="232561" y="543553"/>
                  <a:pt x="232561" y="543553"/>
                  <a:pt x="121125" y="543553"/>
                </a:cubicBezTo>
                <a:close/>
                <a:moveTo>
                  <a:pt x="150419" y="182937"/>
                </a:moveTo>
                <a:lnTo>
                  <a:pt x="414667" y="182937"/>
                </a:lnTo>
                <a:lnTo>
                  <a:pt x="414667" y="361811"/>
                </a:lnTo>
                <a:lnTo>
                  <a:pt x="239857" y="361811"/>
                </a:lnTo>
                <a:lnTo>
                  <a:pt x="150419" y="434986"/>
                </a:lnTo>
                <a:lnTo>
                  <a:pt x="182942" y="361811"/>
                </a:lnTo>
                <a:lnTo>
                  <a:pt x="150419" y="361811"/>
                </a:lnTo>
                <a:close/>
                <a:moveTo>
                  <a:pt x="116280" y="33972"/>
                </a:moveTo>
                <a:lnTo>
                  <a:pt x="116280" y="48531"/>
                </a:lnTo>
                <a:cubicBezTo>
                  <a:pt x="116280" y="48531"/>
                  <a:pt x="116280" y="48531"/>
                  <a:pt x="237406" y="48531"/>
                </a:cubicBezTo>
                <a:cubicBezTo>
                  <a:pt x="237406" y="48531"/>
                  <a:pt x="237406" y="48531"/>
                  <a:pt x="237406" y="33972"/>
                </a:cubicBezTo>
                <a:cubicBezTo>
                  <a:pt x="237406" y="33972"/>
                  <a:pt x="237406" y="33972"/>
                  <a:pt x="116280" y="33972"/>
                </a:cubicBezTo>
                <a:close/>
                <a:moveTo>
                  <a:pt x="276166" y="29119"/>
                </a:moveTo>
                <a:cubicBezTo>
                  <a:pt x="271321" y="29119"/>
                  <a:pt x="266476" y="33972"/>
                  <a:pt x="266476" y="43678"/>
                </a:cubicBezTo>
                <a:cubicBezTo>
                  <a:pt x="266476" y="48531"/>
                  <a:pt x="271321" y="53384"/>
                  <a:pt x="276166" y="53384"/>
                </a:cubicBezTo>
                <a:cubicBezTo>
                  <a:pt x="281011" y="53384"/>
                  <a:pt x="290701" y="48531"/>
                  <a:pt x="290701" y="43678"/>
                </a:cubicBezTo>
                <a:cubicBezTo>
                  <a:pt x="290701" y="33972"/>
                  <a:pt x="281011" y="29119"/>
                  <a:pt x="276166" y="29119"/>
                </a:cubicBezTo>
                <a:close/>
                <a:moveTo>
                  <a:pt x="43605" y="0"/>
                </a:moveTo>
                <a:cubicBezTo>
                  <a:pt x="43605" y="0"/>
                  <a:pt x="43605" y="0"/>
                  <a:pt x="305236" y="0"/>
                </a:cubicBezTo>
                <a:cubicBezTo>
                  <a:pt x="329461" y="0"/>
                  <a:pt x="353686" y="24266"/>
                  <a:pt x="353686" y="48531"/>
                </a:cubicBezTo>
                <a:cubicBezTo>
                  <a:pt x="353686" y="48531"/>
                  <a:pt x="353686" y="48531"/>
                  <a:pt x="353686" y="169860"/>
                </a:cubicBezTo>
                <a:cubicBezTo>
                  <a:pt x="353686" y="169860"/>
                  <a:pt x="353686" y="169860"/>
                  <a:pt x="319771" y="169860"/>
                </a:cubicBezTo>
                <a:cubicBezTo>
                  <a:pt x="319771" y="169860"/>
                  <a:pt x="319771" y="169860"/>
                  <a:pt x="319771" y="77650"/>
                </a:cubicBezTo>
                <a:cubicBezTo>
                  <a:pt x="319771" y="77650"/>
                  <a:pt x="319771" y="77650"/>
                  <a:pt x="33915" y="77650"/>
                </a:cubicBezTo>
                <a:cubicBezTo>
                  <a:pt x="33915" y="77650"/>
                  <a:pt x="33915" y="77650"/>
                  <a:pt x="33915" y="509581"/>
                </a:cubicBezTo>
                <a:cubicBezTo>
                  <a:pt x="33915" y="509581"/>
                  <a:pt x="33915" y="509581"/>
                  <a:pt x="319771" y="509581"/>
                </a:cubicBezTo>
                <a:lnTo>
                  <a:pt x="319771" y="383399"/>
                </a:lnTo>
                <a:cubicBezTo>
                  <a:pt x="319771" y="383399"/>
                  <a:pt x="319771" y="383399"/>
                  <a:pt x="353686" y="383399"/>
                </a:cubicBezTo>
                <a:cubicBezTo>
                  <a:pt x="353686" y="383399"/>
                  <a:pt x="353686" y="383399"/>
                  <a:pt x="353686" y="582378"/>
                </a:cubicBezTo>
                <a:cubicBezTo>
                  <a:pt x="353686" y="606644"/>
                  <a:pt x="329461" y="626056"/>
                  <a:pt x="305236" y="626056"/>
                </a:cubicBezTo>
                <a:cubicBezTo>
                  <a:pt x="305236" y="626056"/>
                  <a:pt x="305236" y="626056"/>
                  <a:pt x="43605" y="626056"/>
                </a:cubicBezTo>
                <a:cubicBezTo>
                  <a:pt x="19380" y="626056"/>
                  <a:pt x="0" y="606644"/>
                  <a:pt x="0" y="582378"/>
                </a:cubicBezTo>
                <a:cubicBezTo>
                  <a:pt x="0" y="582378"/>
                  <a:pt x="0" y="582378"/>
                  <a:pt x="0" y="48531"/>
                </a:cubicBezTo>
                <a:cubicBezTo>
                  <a:pt x="0" y="24266"/>
                  <a:pt x="19380" y="0"/>
                  <a:pt x="43605" y="0"/>
                </a:cubicBezTo>
                <a:close/>
              </a:path>
            </a:pathLst>
          </a:custGeom>
          <a:solidFill>
            <a:schemeClr val="accent1"/>
          </a:solidFill>
          <a:ln w="9525">
            <a:noFill/>
            <a:round/>
          </a:ln>
        </p:spPr>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93" name="矩形 92"/>
          <p:cNvSpPr/>
          <p:nvPr>
            <p:custDataLst>
              <p:tags r:id="rId7"/>
            </p:custDataLst>
          </p:nvPr>
        </p:nvSpPr>
        <p:spPr>
          <a:xfrm rot="18900000">
            <a:off x="4581815" y="3266295"/>
            <a:ext cx="1079371" cy="10793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94" name="矩形 93"/>
          <p:cNvSpPr/>
          <p:nvPr>
            <p:custDataLst>
              <p:tags r:id="rId8"/>
            </p:custDataLst>
          </p:nvPr>
        </p:nvSpPr>
        <p:spPr>
          <a:xfrm rot="18900000">
            <a:off x="4581815" y="3208350"/>
            <a:ext cx="1079371" cy="107937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92" name="任意多边形 91"/>
          <p:cNvSpPr/>
          <p:nvPr>
            <p:custDataLst>
              <p:tags r:id="rId9"/>
            </p:custDataLst>
          </p:nvPr>
        </p:nvSpPr>
        <p:spPr bwMode="auto">
          <a:xfrm>
            <a:off x="4926365" y="3600971"/>
            <a:ext cx="390271" cy="352074"/>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accent3"/>
          </a:solidFill>
          <a:ln>
            <a:noFill/>
          </a:ln>
          <a:effectLst/>
        </p:spPr>
        <p:txBody>
          <a:bodyPr wrap="square" lIns="91440" tIns="45720" rIns="91440" bIns="45720" anchor="ctr">
            <a:normAutofit fontScale="90000" lnSpcReduction="10000"/>
          </a:bodyPr>
          <a:lstStyle/>
          <a:p>
            <a:pPr algn="ctr"/>
            <a:endParaRPr dirty="0">
              <a:latin typeface="微软雅黑" panose="020B0503020204020204" charset="-122"/>
              <a:ea typeface="微软雅黑" panose="020B0503020204020204" charset="-122"/>
            </a:endParaRPr>
          </a:p>
        </p:txBody>
      </p:sp>
      <p:sp>
        <p:nvSpPr>
          <p:cNvPr id="98" name="矩形 97"/>
          <p:cNvSpPr/>
          <p:nvPr>
            <p:custDataLst>
              <p:tags r:id="rId10"/>
            </p:custDataLst>
          </p:nvPr>
        </p:nvSpPr>
        <p:spPr>
          <a:xfrm rot="18900000">
            <a:off x="6340313" y="3266294"/>
            <a:ext cx="1079371" cy="10793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99" name="矩形 98"/>
          <p:cNvSpPr/>
          <p:nvPr>
            <p:custDataLst>
              <p:tags r:id="rId11"/>
            </p:custDataLst>
          </p:nvPr>
        </p:nvSpPr>
        <p:spPr>
          <a:xfrm rot="18900000">
            <a:off x="6340313" y="3204981"/>
            <a:ext cx="1079371" cy="1079371"/>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150" name="任意多边形 149"/>
          <p:cNvSpPr/>
          <p:nvPr>
            <p:custDataLst>
              <p:tags r:id="rId12"/>
            </p:custDataLst>
          </p:nvPr>
        </p:nvSpPr>
        <p:spPr bwMode="auto">
          <a:xfrm>
            <a:off x="6701229" y="3614116"/>
            <a:ext cx="357538" cy="32241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accent4"/>
          </a:solidFill>
          <a:ln>
            <a:noFill/>
          </a:ln>
        </p:spPr>
        <p:txBody>
          <a:bodyPr wrap="square" lIns="91440" tIns="45720" rIns="91440" bIns="45720" anchor="ctr">
            <a:normAutofit fontScale="8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a typeface="微软雅黑" panose="020B0503020204020204" charset="-122"/>
            </a:endParaRPr>
          </a:p>
        </p:txBody>
      </p:sp>
      <p:sp>
        <p:nvSpPr>
          <p:cNvPr id="106" name="矩形 105"/>
          <p:cNvSpPr/>
          <p:nvPr>
            <p:custDataLst>
              <p:tags r:id="rId13"/>
            </p:custDataLst>
          </p:nvPr>
        </p:nvSpPr>
        <p:spPr>
          <a:xfrm rot="18900000">
            <a:off x="8098811" y="3266295"/>
            <a:ext cx="1079370" cy="10793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107" name="矩形 106"/>
          <p:cNvSpPr/>
          <p:nvPr>
            <p:custDataLst>
              <p:tags r:id="rId14"/>
            </p:custDataLst>
          </p:nvPr>
        </p:nvSpPr>
        <p:spPr>
          <a:xfrm rot="18900000">
            <a:off x="8098811" y="3208350"/>
            <a:ext cx="1079370" cy="107937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151" name="任意多边形 150"/>
          <p:cNvSpPr/>
          <p:nvPr>
            <p:custDataLst>
              <p:tags r:id="rId15"/>
            </p:custDataLst>
          </p:nvPr>
        </p:nvSpPr>
        <p:spPr bwMode="auto">
          <a:xfrm>
            <a:off x="8443360" y="3606666"/>
            <a:ext cx="390271" cy="340684"/>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accent5"/>
          </a:solidFill>
          <a:ln>
            <a:noFill/>
          </a:ln>
          <a:effectLst/>
        </p:spPr>
        <p:txBody>
          <a:bodyPr wrap="square" lIns="91440" tIns="45720" rIns="91440" bIns="45720" anchor="ctr">
            <a:normAutofit fontScale="77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a typeface="微软雅黑" panose="020B0503020204020204" charset="-122"/>
            </a:endParaRPr>
          </a:p>
        </p:txBody>
      </p:sp>
      <p:sp>
        <p:nvSpPr>
          <p:cNvPr id="111" name="矩形 110"/>
          <p:cNvSpPr/>
          <p:nvPr>
            <p:custDataLst>
              <p:tags r:id="rId16"/>
            </p:custDataLst>
          </p:nvPr>
        </p:nvSpPr>
        <p:spPr>
          <a:xfrm rot="18900000">
            <a:off x="9857312" y="3266294"/>
            <a:ext cx="1079370" cy="10793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112" name="矩形 111"/>
          <p:cNvSpPr/>
          <p:nvPr>
            <p:custDataLst>
              <p:tags r:id="rId17"/>
            </p:custDataLst>
          </p:nvPr>
        </p:nvSpPr>
        <p:spPr>
          <a:xfrm rot="18900000">
            <a:off x="9857312" y="3204981"/>
            <a:ext cx="1079370" cy="1079371"/>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152" name="任意多边形 151"/>
          <p:cNvSpPr/>
          <p:nvPr>
            <p:custDataLst>
              <p:tags r:id="rId18"/>
            </p:custDataLst>
          </p:nvPr>
        </p:nvSpPr>
        <p:spPr bwMode="auto">
          <a:xfrm>
            <a:off x="10242106" y="3583678"/>
            <a:ext cx="309784" cy="383289"/>
          </a:xfrm>
          <a:custGeom>
            <a:avLst/>
            <a:gdLst>
              <a:gd name="connsiteX0" fmla="*/ 203312 w 490994"/>
              <a:gd name="connsiteY0" fmla="*/ 568333 h 607497"/>
              <a:gd name="connsiteX1" fmla="*/ 287691 w 490994"/>
              <a:gd name="connsiteY1" fmla="*/ 568333 h 607497"/>
              <a:gd name="connsiteX2" fmla="*/ 307242 w 490994"/>
              <a:gd name="connsiteY2" fmla="*/ 587955 h 607497"/>
              <a:gd name="connsiteX3" fmla="*/ 287691 w 490994"/>
              <a:gd name="connsiteY3" fmla="*/ 607497 h 607497"/>
              <a:gd name="connsiteX4" fmla="*/ 203312 w 490994"/>
              <a:gd name="connsiteY4" fmla="*/ 607497 h 607497"/>
              <a:gd name="connsiteX5" fmla="*/ 183682 w 490994"/>
              <a:gd name="connsiteY5" fmla="*/ 587955 h 607497"/>
              <a:gd name="connsiteX6" fmla="*/ 203312 w 490994"/>
              <a:gd name="connsiteY6" fmla="*/ 568333 h 607497"/>
              <a:gd name="connsiteX7" fmla="*/ 186520 w 490994"/>
              <a:gd name="connsiteY7" fmla="*/ 510187 h 607497"/>
              <a:gd name="connsiteX8" fmla="*/ 304395 w 490994"/>
              <a:gd name="connsiteY8" fmla="*/ 510187 h 607497"/>
              <a:gd name="connsiteX9" fmla="*/ 324107 w 490994"/>
              <a:gd name="connsiteY9" fmla="*/ 529804 h 607497"/>
              <a:gd name="connsiteX10" fmla="*/ 304395 w 490994"/>
              <a:gd name="connsiteY10" fmla="*/ 549421 h 607497"/>
              <a:gd name="connsiteX11" fmla="*/ 186520 w 490994"/>
              <a:gd name="connsiteY11" fmla="*/ 549421 h 607497"/>
              <a:gd name="connsiteX12" fmla="*/ 166887 w 490994"/>
              <a:gd name="connsiteY12" fmla="*/ 529804 h 607497"/>
              <a:gd name="connsiteX13" fmla="*/ 186520 w 490994"/>
              <a:gd name="connsiteY13" fmla="*/ 510187 h 607497"/>
              <a:gd name="connsiteX14" fmla="*/ 62837 w 490994"/>
              <a:gd name="connsiteY14" fmla="*/ 319449 h 607497"/>
              <a:gd name="connsiteX15" fmla="*/ 79611 w 490994"/>
              <a:gd name="connsiteY15" fmla="*/ 330831 h 607497"/>
              <a:gd name="connsiteX16" fmla="*/ 87445 w 490994"/>
              <a:gd name="connsiteY16" fmla="*/ 348457 h 607497"/>
              <a:gd name="connsiteX17" fmla="*/ 79137 w 490994"/>
              <a:gd name="connsiteY17" fmla="*/ 374856 h 607497"/>
              <a:gd name="connsiteX18" fmla="*/ 64498 w 490994"/>
              <a:gd name="connsiteY18" fmla="*/ 383314 h 607497"/>
              <a:gd name="connsiteX19" fmla="*/ 54687 w 490994"/>
              <a:gd name="connsiteY19" fmla="*/ 385922 h 607497"/>
              <a:gd name="connsiteX20" fmla="*/ 37675 w 490994"/>
              <a:gd name="connsiteY20" fmla="*/ 376121 h 607497"/>
              <a:gd name="connsiteX21" fmla="*/ 28021 w 490994"/>
              <a:gd name="connsiteY21" fmla="*/ 359285 h 607497"/>
              <a:gd name="connsiteX22" fmla="*/ 26043 w 490994"/>
              <a:gd name="connsiteY22" fmla="*/ 344426 h 607497"/>
              <a:gd name="connsiteX23" fmla="*/ 35222 w 490994"/>
              <a:gd name="connsiteY23" fmla="*/ 332491 h 607497"/>
              <a:gd name="connsiteX24" fmla="*/ 53500 w 490994"/>
              <a:gd name="connsiteY24" fmla="*/ 321978 h 607497"/>
              <a:gd name="connsiteX25" fmla="*/ 62837 w 490994"/>
              <a:gd name="connsiteY25" fmla="*/ 319449 h 607497"/>
              <a:gd name="connsiteX26" fmla="*/ 427899 w 490994"/>
              <a:gd name="connsiteY26" fmla="*/ 319379 h 607497"/>
              <a:gd name="connsiteX27" fmla="*/ 437320 w 490994"/>
              <a:gd name="connsiteY27" fmla="*/ 321908 h 607497"/>
              <a:gd name="connsiteX28" fmla="*/ 455767 w 490994"/>
              <a:gd name="connsiteY28" fmla="*/ 332498 h 607497"/>
              <a:gd name="connsiteX29" fmla="*/ 464871 w 490994"/>
              <a:gd name="connsiteY29" fmla="*/ 344431 h 607497"/>
              <a:gd name="connsiteX30" fmla="*/ 462971 w 490994"/>
              <a:gd name="connsiteY30" fmla="*/ 359289 h 607497"/>
              <a:gd name="connsiteX31" fmla="*/ 453233 w 490994"/>
              <a:gd name="connsiteY31" fmla="*/ 376122 h 607497"/>
              <a:gd name="connsiteX32" fmla="*/ 436212 w 490994"/>
              <a:gd name="connsiteY32" fmla="*/ 385922 h 607497"/>
              <a:gd name="connsiteX33" fmla="*/ 426395 w 490994"/>
              <a:gd name="connsiteY33" fmla="*/ 383235 h 607497"/>
              <a:gd name="connsiteX34" fmla="*/ 411511 w 490994"/>
              <a:gd name="connsiteY34" fmla="*/ 374700 h 607497"/>
              <a:gd name="connsiteX35" fmla="*/ 403198 w 490994"/>
              <a:gd name="connsiteY35" fmla="*/ 348225 h 607497"/>
              <a:gd name="connsiteX36" fmla="*/ 411115 w 490994"/>
              <a:gd name="connsiteY36" fmla="*/ 330759 h 607497"/>
              <a:gd name="connsiteX37" fmla="*/ 427899 w 490994"/>
              <a:gd name="connsiteY37" fmla="*/ 319379 h 607497"/>
              <a:gd name="connsiteX38" fmla="*/ 19624 w 490994"/>
              <a:gd name="connsiteY38" fmla="*/ 215859 h 607497"/>
              <a:gd name="connsiteX39" fmla="*/ 40990 w 490994"/>
              <a:gd name="connsiteY39" fmla="*/ 215859 h 607497"/>
              <a:gd name="connsiteX40" fmla="*/ 54917 w 490994"/>
              <a:gd name="connsiteY40" fmla="*/ 222024 h 607497"/>
              <a:gd name="connsiteX41" fmla="*/ 59269 w 490994"/>
              <a:gd name="connsiteY41" fmla="*/ 236489 h 607497"/>
              <a:gd name="connsiteX42" fmla="*/ 58636 w 490994"/>
              <a:gd name="connsiteY42" fmla="*/ 245104 h 607497"/>
              <a:gd name="connsiteX43" fmla="*/ 59269 w 490994"/>
              <a:gd name="connsiteY43" fmla="*/ 253719 h 607497"/>
              <a:gd name="connsiteX44" fmla="*/ 54996 w 490994"/>
              <a:gd name="connsiteY44" fmla="*/ 268263 h 607497"/>
              <a:gd name="connsiteX45" fmla="*/ 41069 w 490994"/>
              <a:gd name="connsiteY45" fmla="*/ 274428 h 607497"/>
              <a:gd name="connsiteX46" fmla="*/ 19624 w 490994"/>
              <a:gd name="connsiteY46" fmla="*/ 274428 h 607497"/>
              <a:gd name="connsiteX47" fmla="*/ 0 w 490994"/>
              <a:gd name="connsiteY47" fmla="*/ 254826 h 607497"/>
              <a:gd name="connsiteX48" fmla="*/ 0 w 490994"/>
              <a:gd name="connsiteY48" fmla="*/ 235461 h 607497"/>
              <a:gd name="connsiteX49" fmla="*/ 19624 w 490994"/>
              <a:gd name="connsiteY49" fmla="*/ 215859 h 607497"/>
              <a:gd name="connsiteX50" fmla="*/ 450011 w 490994"/>
              <a:gd name="connsiteY50" fmla="*/ 215789 h 607497"/>
              <a:gd name="connsiteX51" fmla="*/ 471373 w 490994"/>
              <a:gd name="connsiteY51" fmla="*/ 215789 h 607497"/>
              <a:gd name="connsiteX52" fmla="*/ 490994 w 490994"/>
              <a:gd name="connsiteY52" fmla="*/ 235467 h 607497"/>
              <a:gd name="connsiteX53" fmla="*/ 490994 w 490994"/>
              <a:gd name="connsiteY53" fmla="*/ 254830 h 607497"/>
              <a:gd name="connsiteX54" fmla="*/ 471373 w 490994"/>
              <a:gd name="connsiteY54" fmla="*/ 274429 h 607497"/>
              <a:gd name="connsiteX55" fmla="*/ 449931 w 490994"/>
              <a:gd name="connsiteY55" fmla="*/ 274429 h 607497"/>
              <a:gd name="connsiteX56" fmla="*/ 436007 w 490994"/>
              <a:gd name="connsiteY56" fmla="*/ 268265 h 607497"/>
              <a:gd name="connsiteX57" fmla="*/ 431655 w 490994"/>
              <a:gd name="connsiteY57" fmla="*/ 253723 h 607497"/>
              <a:gd name="connsiteX58" fmla="*/ 432367 w 490994"/>
              <a:gd name="connsiteY58" fmla="*/ 245109 h 607497"/>
              <a:gd name="connsiteX59" fmla="*/ 431655 w 490994"/>
              <a:gd name="connsiteY59" fmla="*/ 236495 h 607497"/>
              <a:gd name="connsiteX60" fmla="*/ 436007 w 490994"/>
              <a:gd name="connsiteY60" fmla="*/ 221953 h 607497"/>
              <a:gd name="connsiteX61" fmla="*/ 450011 w 490994"/>
              <a:gd name="connsiteY61" fmla="*/ 215789 h 607497"/>
              <a:gd name="connsiteX62" fmla="*/ 245501 w 490994"/>
              <a:gd name="connsiteY62" fmla="*/ 133735 h 607497"/>
              <a:gd name="connsiteX63" fmla="*/ 137281 w 490994"/>
              <a:gd name="connsiteY63" fmla="*/ 241809 h 607497"/>
              <a:gd name="connsiteX64" fmla="*/ 171639 w 490994"/>
              <a:gd name="connsiteY64" fmla="*/ 338656 h 607497"/>
              <a:gd name="connsiteX65" fmla="*/ 208372 w 490994"/>
              <a:gd name="connsiteY65" fmla="*/ 425858 h 607497"/>
              <a:gd name="connsiteX66" fmla="*/ 211459 w 490994"/>
              <a:gd name="connsiteY66" fmla="*/ 428388 h 607497"/>
              <a:gd name="connsiteX67" fmla="*/ 279305 w 490994"/>
              <a:gd name="connsiteY67" fmla="*/ 428388 h 607497"/>
              <a:gd name="connsiteX68" fmla="*/ 282313 w 490994"/>
              <a:gd name="connsiteY68" fmla="*/ 425858 h 607497"/>
              <a:gd name="connsiteX69" fmla="*/ 319838 w 490994"/>
              <a:gd name="connsiteY69" fmla="*/ 336759 h 607497"/>
              <a:gd name="connsiteX70" fmla="*/ 319918 w 490994"/>
              <a:gd name="connsiteY70" fmla="*/ 336601 h 607497"/>
              <a:gd name="connsiteX71" fmla="*/ 353722 w 490994"/>
              <a:gd name="connsiteY71" fmla="*/ 241809 h 607497"/>
              <a:gd name="connsiteX72" fmla="*/ 245501 w 490994"/>
              <a:gd name="connsiteY72" fmla="*/ 133735 h 607497"/>
              <a:gd name="connsiteX73" fmla="*/ 436205 w 490994"/>
              <a:gd name="connsiteY73" fmla="*/ 104366 h 607497"/>
              <a:gd name="connsiteX74" fmla="*/ 453224 w 490994"/>
              <a:gd name="connsiteY74" fmla="*/ 114168 h 607497"/>
              <a:gd name="connsiteX75" fmla="*/ 462960 w 490994"/>
              <a:gd name="connsiteY75" fmla="*/ 131006 h 607497"/>
              <a:gd name="connsiteX76" fmla="*/ 455757 w 490994"/>
              <a:gd name="connsiteY76" fmla="*/ 157804 h 607497"/>
              <a:gd name="connsiteX77" fmla="*/ 437788 w 490994"/>
              <a:gd name="connsiteY77" fmla="*/ 168159 h 607497"/>
              <a:gd name="connsiteX78" fmla="*/ 428289 w 490994"/>
              <a:gd name="connsiteY78" fmla="*/ 170768 h 607497"/>
              <a:gd name="connsiteX79" fmla="*/ 411349 w 490994"/>
              <a:gd name="connsiteY79" fmla="*/ 160254 h 607497"/>
              <a:gd name="connsiteX80" fmla="*/ 402009 w 490994"/>
              <a:gd name="connsiteY80" fmla="*/ 144365 h 607497"/>
              <a:gd name="connsiteX81" fmla="*/ 399317 w 490994"/>
              <a:gd name="connsiteY81" fmla="*/ 129346 h 607497"/>
              <a:gd name="connsiteX82" fmla="*/ 408262 w 490994"/>
              <a:gd name="connsiteY82" fmla="*/ 117488 h 607497"/>
              <a:gd name="connsiteX83" fmla="*/ 426389 w 490994"/>
              <a:gd name="connsiteY83" fmla="*/ 107054 h 607497"/>
              <a:gd name="connsiteX84" fmla="*/ 436205 w 490994"/>
              <a:gd name="connsiteY84" fmla="*/ 104366 h 607497"/>
              <a:gd name="connsiteX85" fmla="*/ 54676 w 490994"/>
              <a:gd name="connsiteY85" fmla="*/ 104366 h 607497"/>
              <a:gd name="connsiteX86" fmla="*/ 64501 w 490994"/>
              <a:gd name="connsiteY86" fmla="*/ 107054 h 607497"/>
              <a:gd name="connsiteX87" fmla="*/ 82644 w 490994"/>
              <a:gd name="connsiteY87" fmla="*/ 117488 h 607497"/>
              <a:gd name="connsiteX88" fmla="*/ 91596 w 490994"/>
              <a:gd name="connsiteY88" fmla="*/ 129346 h 607497"/>
              <a:gd name="connsiteX89" fmla="*/ 88903 w 490994"/>
              <a:gd name="connsiteY89" fmla="*/ 144365 h 607497"/>
              <a:gd name="connsiteX90" fmla="*/ 79633 w 490994"/>
              <a:gd name="connsiteY90" fmla="*/ 160254 h 607497"/>
              <a:gd name="connsiteX91" fmla="*/ 62678 w 490994"/>
              <a:gd name="connsiteY91" fmla="*/ 170768 h 607497"/>
              <a:gd name="connsiteX92" fmla="*/ 53171 w 490994"/>
              <a:gd name="connsiteY92" fmla="*/ 168159 h 607497"/>
              <a:gd name="connsiteX93" fmla="*/ 35186 w 490994"/>
              <a:gd name="connsiteY93" fmla="*/ 157804 h 607497"/>
              <a:gd name="connsiteX94" fmla="*/ 27977 w 490994"/>
              <a:gd name="connsiteY94" fmla="*/ 131006 h 607497"/>
              <a:gd name="connsiteX95" fmla="*/ 37642 w 490994"/>
              <a:gd name="connsiteY95" fmla="*/ 114168 h 607497"/>
              <a:gd name="connsiteX96" fmla="*/ 54676 w 490994"/>
              <a:gd name="connsiteY96" fmla="*/ 104366 h 607497"/>
              <a:gd name="connsiteX97" fmla="*/ 245501 w 490994"/>
              <a:gd name="connsiteY97" fmla="*/ 75152 h 607497"/>
              <a:gd name="connsiteX98" fmla="*/ 412384 w 490994"/>
              <a:gd name="connsiteY98" fmla="*/ 241809 h 607497"/>
              <a:gd name="connsiteX99" fmla="*/ 372247 w 490994"/>
              <a:gd name="connsiteY99" fmla="*/ 363006 h 607497"/>
              <a:gd name="connsiteX100" fmla="*/ 334168 w 490994"/>
              <a:gd name="connsiteY100" fmla="*/ 468155 h 607497"/>
              <a:gd name="connsiteX101" fmla="*/ 314138 w 490994"/>
              <a:gd name="connsiteY101" fmla="*/ 486971 h 607497"/>
              <a:gd name="connsiteX102" fmla="*/ 176864 w 490994"/>
              <a:gd name="connsiteY102" fmla="*/ 486971 h 607497"/>
              <a:gd name="connsiteX103" fmla="*/ 156755 w 490994"/>
              <a:gd name="connsiteY103" fmla="*/ 468155 h 607497"/>
              <a:gd name="connsiteX104" fmla="*/ 119151 w 490994"/>
              <a:gd name="connsiteY104" fmla="*/ 364825 h 607497"/>
              <a:gd name="connsiteX105" fmla="*/ 78618 w 490994"/>
              <a:gd name="connsiteY105" fmla="*/ 241809 h 607497"/>
              <a:gd name="connsiteX106" fmla="*/ 245501 w 490994"/>
              <a:gd name="connsiteY106" fmla="*/ 75152 h 607497"/>
              <a:gd name="connsiteX107" fmla="*/ 350001 w 490994"/>
              <a:gd name="connsiteY107" fmla="*/ 25404 h 607497"/>
              <a:gd name="connsiteX108" fmla="*/ 359812 w 490994"/>
              <a:gd name="connsiteY108" fmla="*/ 28012 h 607497"/>
              <a:gd name="connsiteX109" fmla="*/ 376587 w 490994"/>
              <a:gd name="connsiteY109" fmla="*/ 37731 h 607497"/>
              <a:gd name="connsiteX110" fmla="*/ 383787 w 490994"/>
              <a:gd name="connsiteY110" fmla="*/ 64519 h 607497"/>
              <a:gd name="connsiteX111" fmla="*/ 373343 w 490994"/>
              <a:gd name="connsiteY111" fmla="*/ 82536 h 607497"/>
              <a:gd name="connsiteX112" fmla="*/ 357043 w 490994"/>
              <a:gd name="connsiteY112" fmla="*/ 92018 h 607497"/>
              <a:gd name="connsiteX113" fmla="*/ 346440 w 490994"/>
              <a:gd name="connsiteY113" fmla="*/ 88857 h 607497"/>
              <a:gd name="connsiteX114" fmla="*/ 330536 w 490994"/>
              <a:gd name="connsiteY114" fmla="*/ 79533 h 607497"/>
              <a:gd name="connsiteX115" fmla="*/ 320803 w 490994"/>
              <a:gd name="connsiteY115" fmla="*/ 67917 h 607497"/>
              <a:gd name="connsiteX116" fmla="*/ 322623 w 490994"/>
              <a:gd name="connsiteY116" fmla="*/ 53219 h 607497"/>
              <a:gd name="connsiteX117" fmla="*/ 332989 w 490994"/>
              <a:gd name="connsiteY117" fmla="*/ 35202 h 607497"/>
              <a:gd name="connsiteX118" fmla="*/ 350001 w 490994"/>
              <a:gd name="connsiteY118" fmla="*/ 25404 h 607497"/>
              <a:gd name="connsiteX119" fmla="*/ 140881 w 490994"/>
              <a:gd name="connsiteY119" fmla="*/ 25404 h 607497"/>
              <a:gd name="connsiteX120" fmla="*/ 157911 w 490994"/>
              <a:gd name="connsiteY120" fmla="*/ 35202 h 607497"/>
              <a:gd name="connsiteX121" fmla="*/ 168367 w 490994"/>
              <a:gd name="connsiteY121" fmla="*/ 53219 h 607497"/>
              <a:gd name="connsiteX122" fmla="*/ 170189 w 490994"/>
              <a:gd name="connsiteY122" fmla="*/ 67917 h 607497"/>
              <a:gd name="connsiteX123" fmla="*/ 160367 w 490994"/>
              <a:gd name="connsiteY123" fmla="*/ 79533 h 607497"/>
              <a:gd name="connsiteX124" fmla="*/ 144446 w 490994"/>
              <a:gd name="connsiteY124" fmla="*/ 88857 h 607497"/>
              <a:gd name="connsiteX125" fmla="*/ 133831 w 490994"/>
              <a:gd name="connsiteY125" fmla="*/ 92018 h 607497"/>
              <a:gd name="connsiteX126" fmla="*/ 117514 w 490994"/>
              <a:gd name="connsiteY126" fmla="*/ 82615 h 607497"/>
              <a:gd name="connsiteX127" fmla="*/ 107058 w 490994"/>
              <a:gd name="connsiteY127" fmla="*/ 64519 h 607497"/>
              <a:gd name="connsiteX128" fmla="*/ 105078 w 490994"/>
              <a:gd name="connsiteY128" fmla="*/ 49584 h 607497"/>
              <a:gd name="connsiteX129" fmla="*/ 114266 w 490994"/>
              <a:gd name="connsiteY129" fmla="*/ 37731 h 607497"/>
              <a:gd name="connsiteX130" fmla="*/ 131059 w 490994"/>
              <a:gd name="connsiteY130" fmla="*/ 28012 h 607497"/>
              <a:gd name="connsiteX131" fmla="*/ 140881 w 490994"/>
              <a:gd name="connsiteY131" fmla="*/ 25404 h 607497"/>
              <a:gd name="connsiteX132" fmla="*/ 235768 w 490994"/>
              <a:gd name="connsiteY132" fmla="*/ 0 h 607497"/>
              <a:gd name="connsiteX133" fmla="*/ 255156 w 490994"/>
              <a:gd name="connsiteY133" fmla="*/ 0 h 607497"/>
              <a:gd name="connsiteX134" fmla="*/ 274782 w 490994"/>
              <a:gd name="connsiteY134" fmla="*/ 19595 h 607497"/>
              <a:gd name="connsiteX135" fmla="*/ 274782 w 490994"/>
              <a:gd name="connsiteY135" fmla="*/ 40927 h 607497"/>
              <a:gd name="connsiteX136" fmla="*/ 256581 w 490994"/>
              <a:gd name="connsiteY136" fmla="*/ 59416 h 607497"/>
              <a:gd name="connsiteX137" fmla="*/ 254127 w 490994"/>
              <a:gd name="connsiteY137" fmla="*/ 59258 h 607497"/>
              <a:gd name="connsiteX138" fmla="*/ 245502 w 490994"/>
              <a:gd name="connsiteY138" fmla="*/ 58547 h 607497"/>
              <a:gd name="connsiteX139" fmla="*/ 236876 w 490994"/>
              <a:gd name="connsiteY139" fmla="*/ 59258 h 607497"/>
              <a:gd name="connsiteX140" fmla="*/ 234422 w 490994"/>
              <a:gd name="connsiteY140" fmla="*/ 59416 h 607497"/>
              <a:gd name="connsiteX141" fmla="*/ 216142 w 490994"/>
              <a:gd name="connsiteY141" fmla="*/ 40927 h 607497"/>
              <a:gd name="connsiteX142" fmla="*/ 216142 w 490994"/>
              <a:gd name="connsiteY142" fmla="*/ 19595 h 607497"/>
              <a:gd name="connsiteX143" fmla="*/ 235768 w 490994"/>
              <a:gd name="connsiteY143"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0994" h="607497">
                <a:moveTo>
                  <a:pt x="203312" y="568333"/>
                </a:moveTo>
                <a:lnTo>
                  <a:pt x="287691" y="568333"/>
                </a:lnTo>
                <a:cubicBezTo>
                  <a:pt x="298456" y="568333"/>
                  <a:pt x="307242" y="577115"/>
                  <a:pt x="307242" y="587955"/>
                </a:cubicBezTo>
                <a:cubicBezTo>
                  <a:pt x="307242" y="598794"/>
                  <a:pt x="298456" y="607497"/>
                  <a:pt x="287691" y="607497"/>
                </a:cubicBezTo>
                <a:lnTo>
                  <a:pt x="203312" y="607497"/>
                </a:lnTo>
                <a:cubicBezTo>
                  <a:pt x="192468" y="607497"/>
                  <a:pt x="183682" y="598794"/>
                  <a:pt x="183682" y="587955"/>
                </a:cubicBezTo>
                <a:cubicBezTo>
                  <a:pt x="183682" y="577115"/>
                  <a:pt x="192468" y="568333"/>
                  <a:pt x="203312" y="568333"/>
                </a:cubicBezTo>
                <a:close/>
                <a:moveTo>
                  <a:pt x="186520" y="510187"/>
                </a:moveTo>
                <a:lnTo>
                  <a:pt x="304395" y="510187"/>
                </a:lnTo>
                <a:cubicBezTo>
                  <a:pt x="315320" y="510187"/>
                  <a:pt x="324107" y="518967"/>
                  <a:pt x="324107" y="529804"/>
                </a:cubicBezTo>
                <a:cubicBezTo>
                  <a:pt x="324107" y="540641"/>
                  <a:pt x="315320" y="549421"/>
                  <a:pt x="304395" y="549421"/>
                </a:cubicBezTo>
                <a:lnTo>
                  <a:pt x="186520" y="549421"/>
                </a:lnTo>
                <a:cubicBezTo>
                  <a:pt x="175674" y="549421"/>
                  <a:pt x="166887" y="540641"/>
                  <a:pt x="166887" y="529804"/>
                </a:cubicBezTo>
                <a:cubicBezTo>
                  <a:pt x="166887" y="518967"/>
                  <a:pt x="175674" y="510187"/>
                  <a:pt x="186520" y="510187"/>
                </a:cubicBezTo>
                <a:close/>
                <a:moveTo>
                  <a:pt x="62837" y="319449"/>
                </a:moveTo>
                <a:cubicBezTo>
                  <a:pt x="70116" y="319449"/>
                  <a:pt x="76684" y="323954"/>
                  <a:pt x="79611" y="330831"/>
                </a:cubicBezTo>
                <a:cubicBezTo>
                  <a:pt x="82064" y="336601"/>
                  <a:pt x="84676" y="342529"/>
                  <a:pt x="87445" y="348457"/>
                </a:cubicBezTo>
                <a:cubicBezTo>
                  <a:pt x="91876" y="358021"/>
                  <a:pt x="88236" y="369640"/>
                  <a:pt x="79137" y="374856"/>
                </a:cubicBezTo>
                <a:lnTo>
                  <a:pt x="64498" y="383314"/>
                </a:lnTo>
                <a:cubicBezTo>
                  <a:pt x="61571" y="384974"/>
                  <a:pt x="58168" y="385922"/>
                  <a:pt x="54687" y="385922"/>
                </a:cubicBezTo>
                <a:cubicBezTo>
                  <a:pt x="47724" y="385922"/>
                  <a:pt x="41156" y="382128"/>
                  <a:pt x="37675" y="376121"/>
                </a:cubicBezTo>
                <a:lnTo>
                  <a:pt x="28021" y="359285"/>
                </a:lnTo>
                <a:cubicBezTo>
                  <a:pt x="25410" y="354780"/>
                  <a:pt x="24698" y="349484"/>
                  <a:pt x="26043" y="344426"/>
                </a:cubicBezTo>
                <a:cubicBezTo>
                  <a:pt x="27388" y="339367"/>
                  <a:pt x="30632" y="335099"/>
                  <a:pt x="35222" y="332491"/>
                </a:cubicBezTo>
                <a:lnTo>
                  <a:pt x="53500" y="321978"/>
                </a:lnTo>
                <a:cubicBezTo>
                  <a:pt x="56348" y="320319"/>
                  <a:pt x="59593" y="319449"/>
                  <a:pt x="62837" y="319449"/>
                </a:cubicBezTo>
                <a:close/>
                <a:moveTo>
                  <a:pt x="427899" y="319379"/>
                </a:moveTo>
                <a:cubicBezTo>
                  <a:pt x="431145" y="319379"/>
                  <a:pt x="434391" y="320248"/>
                  <a:pt x="437320" y="321908"/>
                </a:cubicBezTo>
                <a:lnTo>
                  <a:pt x="455767" y="332498"/>
                </a:lnTo>
                <a:cubicBezTo>
                  <a:pt x="460279" y="335106"/>
                  <a:pt x="463525" y="339374"/>
                  <a:pt x="464871" y="344431"/>
                </a:cubicBezTo>
                <a:cubicBezTo>
                  <a:pt x="466296" y="349489"/>
                  <a:pt x="465583" y="354784"/>
                  <a:pt x="462971" y="359289"/>
                </a:cubicBezTo>
                <a:lnTo>
                  <a:pt x="453233" y="376122"/>
                </a:lnTo>
                <a:cubicBezTo>
                  <a:pt x="449750" y="382129"/>
                  <a:pt x="443258" y="385922"/>
                  <a:pt x="436212" y="385922"/>
                </a:cubicBezTo>
                <a:cubicBezTo>
                  <a:pt x="432808" y="385922"/>
                  <a:pt x="429403" y="384974"/>
                  <a:pt x="426395" y="383235"/>
                </a:cubicBezTo>
                <a:lnTo>
                  <a:pt x="411511" y="374700"/>
                </a:lnTo>
                <a:cubicBezTo>
                  <a:pt x="402407" y="369405"/>
                  <a:pt x="398765" y="357787"/>
                  <a:pt x="403198" y="348225"/>
                </a:cubicBezTo>
                <a:cubicBezTo>
                  <a:pt x="405969" y="342456"/>
                  <a:pt x="408582" y="336529"/>
                  <a:pt x="411115" y="330759"/>
                </a:cubicBezTo>
                <a:cubicBezTo>
                  <a:pt x="414045" y="323805"/>
                  <a:pt x="420616" y="319379"/>
                  <a:pt x="427899" y="319379"/>
                </a:cubicBezTo>
                <a:close/>
                <a:moveTo>
                  <a:pt x="19624" y="215859"/>
                </a:moveTo>
                <a:lnTo>
                  <a:pt x="40990" y="215859"/>
                </a:lnTo>
                <a:cubicBezTo>
                  <a:pt x="46371" y="215859"/>
                  <a:pt x="51435" y="218072"/>
                  <a:pt x="54917" y="222024"/>
                </a:cubicBezTo>
                <a:cubicBezTo>
                  <a:pt x="58398" y="225897"/>
                  <a:pt x="59981" y="231193"/>
                  <a:pt x="59269" y="236489"/>
                </a:cubicBezTo>
                <a:cubicBezTo>
                  <a:pt x="58952" y="239097"/>
                  <a:pt x="58636" y="242101"/>
                  <a:pt x="58636" y="245104"/>
                </a:cubicBezTo>
                <a:cubicBezTo>
                  <a:pt x="58636" y="248187"/>
                  <a:pt x="58952" y="251348"/>
                  <a:pt x="59269" y="253719"/>
                </a:cubicBezTo>
                <a:cubicBezTo>
                  <a:pt x="59981" y="259094"/>
                  <a:pt x="58398" y="264390"/>
                  <a:pt x="54996" y="268263"/>
                </a:cubicBezTo>
                <a:cubicBezTo>
                  <a:pt x="51514" y="272136"/>
                  <a:pt x="46450" y="274428"/>
                  <a:pt x="41069" y="274428"/>
                </a:cubicBezTo>
                <a:lnTo>
                  <a:pt x="19624" y="274428"/>
                </a:lnTo>
                <a:cubicBezTo>
                  <a:pt x="8783" y="274428"/>
                  <a:pt x="0" y="265576"/>
                  <a:pt x="0" y="254826"/>
                </a:cubicBezTo>
                <a:lnTo>
                  <a:pt x="0" y="235461"/>
                </a:lnTo>
                <a:cubicBezTo>
                  <a:pt x="0" y="224633"/>
                  <a:pt x="8783" y="215859"/>
                  <a:pt x="19624" y="215859"/>
                </a:cubicBezTo>
                <a:close/>
                <a:moveTo>
                  <a:pt x="450011" y="215789"/>
                </a:moveTo>
                <a:lnTo>
                  <a:pt x="471373" y="215789"/>
                </a:lnTo>
                <a:cubicBezTo>
                  <a:pt x="482133" y="215789"/>
                  <a:pt x="490994" y="224640"/>
                  <a:pt x="490994" y="235467"/>
                </a:cubicBezTo>
                <a:lnTo>
                  <a:pt x="490994" y="254830"/>
                </a:lnTo>
                <a:cubicBezTo>
                  <a:pt x="490994" y="265578"/>
                  <a:pt x="482133" y="274429"/>
                  <a:pt x="471373" y="274429"/>
                </a:cubicBezTo>
                <a:lnTo>
                  <a:pt x="449931" y="274429"/>
                </a:lnTo>
                <a:cubicBezTo>
                  <a:pt x="444472" y="274429"/>
                  <a:pt x="439409" y="272137"/>
                  <a:pt x="436007" y="268265"/>
                </a:cubicBezTo>
                <a:cubicBezTo>
                  <a:pt x="432525" y="264313"/>
                  <a:pt x="430943" y="259018"/>
                  <a:pt x="431655" y="253723"/>
                </a:cubicBezTo>
                <a:cubicBezTo>
                  <a:pt x="431972" y="251352"/>
                  <a:pt x="432367" y="248191"/>
                  <a:pt x="432367" y="245109"/>
                </a:cubicBezTo>
                <a:cubicBezTo>
                  <a:pt x="432367" y="242106"/>
                  <a:pt x="431972" y="239024"/>
                  <a:pt x="431655" y="236495"/>
                </a:cubicBezTo>
                <a:cubicBezTo>
                  <a:pt x="431022" y="231200"/>
                  <a:pt x="432604" y="225905"/>
                  <a:pt x="436007" y="221953"/>
                </a:cubicBezTo>
                <a:cubicBezTo>
                  <a:pt x="439488" y="218081"/>
                  <a:pt x="444551" y="215789"/>
                  <a:pt x="450011" y="215789"/>
                </a:cubicBezTo>
                <a:close/>
                <a:moveTo>
                  <a:pt x="245501" y="133735"/>
                </a:moveTo>
                <a:cubicBezTo>
                  <a:pt x="185810" y="133735"/>
                  <a:pt x="137281" y="182198"/>
                  <a:pt x="137281" y="241809"/>
                </a:cubicBezTo>
                <a:cubicBezTo>
                  <a:pt x="137281" y="269717"/>
                  <a:pt x="153905" y="303159"/>
                  <a:pt x="171639" y="338656"/>
                </a:cubicBezTo>
                <a:cubicBezTo>
                  <a:pt x="185572" y="366564"/>
                  <a:pt x="199901" y="395342"/>
                  <a:pt x="208372" y="425858"/>
                </a:cubicBezTo>
                <a:cubicBezTo>
                  <a:pt x="208768" y="427123"/>
                  <a:pt x="210430" y="428388"/>
                  <a:pt x="211459" y="428388"/>
                </a:cubicBezTo>
                <a:lnTo>
                  <a:pt x="279305" y="428388"/>
                </a:lnTo>
                <a:cubicBezTo>
                  <a:pt x="280255" y="428388"/>
                  <a:pt x="281997" y="427123"/>
                  <a:pt x="282313" y="425858"/>
                </a:cubicBezTo>
                <a:cubicBezTo>
                  <a:pt x="290863" y="394314"/>
                  <a:pt x="305588" y="364983"/>
                  <a:pt x="319838" y="336759"/>
                </a:cubicBezTo>
                <a:lnTo>
                  <a:pt x="319918" y="336601"/>
                </a:lnTo>
                <a:cubicBezTo>
                  <a:pt x="337255" y="301973"/>
                  <a:pt x="353722" y="269321"/>
                  <a:pt x="353722" y="241809"/>
                </a:cubicBezTo>
                <a:cubicBezTo>
                  <a:pt x="353722" y="182198"/>
                  <a:pt x="305113" y="133735"/>
                  <a:pt x="245501" y="133735"/>
                </a:cubicBezTo>
                <a:close/>
                <a:moveTo>
                  <a:pt x="436205" y="104366"/>
                </a:moveTo>
                <a:cubicBezTo>
                  <a:pt x="443250" y="104366"/>
                  <a:pt x="449741" y="108160"/>
                  <a:pt x="453224" y="114168"/>
                </a:cubicBezTo>
                <a:lnTo>
                  <a:pt x="462960" y="131006"/>
                </a:lnTo>
                <a:cubicBezTo>
                  <a:pt x="468343" y="140334"/>
                  <a:pt x="465098" y="152428"/>
                  <a:pt x="455757" y="157804"/>
                </a:cubicBezTo>
                <a:lnTo>
                  <a:pt x="437788" y="168159"/>
                </a:lnTo>
                <a:cubicBezTo>
                  <a:pt x="434859" y="169819"/>
                  <a:pt x="431535" y="170768"/>
                  <a:pt x="428289" y="170768"/>
                </a:cubicBezTo>
                <a:cubicBezTo>
                  <a:pt x="421165" y="170768"/>
                  <a:pt x="414674" y="166737"/>
                  <a:pt x="411349" y="160254"/>
                </a:cubicBezTo>
                <a:cubicBezTo>
                  <a:pt x="408579" y="154879"/>
                  <a:pt x="405413" y="149504"/>
                  <a:pt x="402009" y="144365"/>
                </a:cubicBezTo>
                <a:cubicBezTo>
                  <a:pt x="399080" y="139780"/>
                  <a:pt x="398130" y="134484"/>
                  <a:pt x="399317" y="129346"/>
                </a:cubicBezTo>
                <a:cubicBezTo>
                  <a:pt x="400505" y="124366"/>
                  <a:pt x="403671" y="120097"/>
                  <a:pt x="408262" y="117488"/>
                </a:cubicBezTo>
                <a:lnTo>
                  <a:pt x="426389" y="107054"/>
                </a:lnTo>
                <a:cubicBezTo>
                  <a:pt x="429397" y="105315"/>
                  <a:pt x="432801" y="104366"/>
                  <a:pt x="436205" y="104366"/>
                </a:cubicBezTo>
                <a:close/>
                <a:moveTo>
                  <a:pt x="54676" y="104366"/>
                </a:moveTo>
                <a:cubicBezTo>
                  <a:pt x="58162" y="104366"/>
                  <a:pt x="61569" y="105315"/>
                  <a:pt x="64501" y="107054"/>
                </a:cubicBezTo>
                <a:lnTo>
                  <a:pt x="82644" y="117488"/>
                </a:lnTo>
                <a:cubicBezTo>
                  <a:pt x="87239" y="120097"/>
                  <a:pt x="90408" y="124366"/>
                  <a:pt x="91596" y="129346"/>
                </a:cubicBezTo>
                <a:cubicBezTo>
                  <a:pt x="92864" y="134484"/>
                  <a:pt x="91913" y="139780"/>
                  <a:pt x="88903" y="144365"/>
                </a:cubicBezTo>
                <a:cubicBezTo>
                  <a:pt x="85575" y="149504"/>
                  <a:pt x="82406" y="154879"/>
                  <a:pt x="79633" y="160254"/>
                </a:cubicBezTo>
                <a:cubicBezTo>
                  <a:pt x="76305" y="166737"/>
                  <a:pt x="69809" y="170768"/>
                  <a:pt x="62678" y="170768"/>
                </a:cubicBezTo>
                <a:cubicBezTo>
                  <a:pt x="59430" y="170768"/>
                  <a:pt x="56102" y="169819"/>
                  <a:pt x="53171" y="168159"/>
                </a:cubicBezTo>
                <a:lnTo>
                  <a:pt x="35186" y="157804"/>
                </a:lnTo>
                <a:cubicBezTo>
                  <a:pt x="25758" y="152428"/>
                  <a:pt x="22510" y="140334"/>
                  <a:pt x="27977" y="131006"/>
                </a:cubicBezTo>
                <a:lnTo>
                  <a:pt x="37642" y="114168"/>
                </a:lnTo>
                <a:cubicBezTo>
                  <a:pt x="41128" y="108160"/>
                  <a:pt x="47704" y="104366"/>
                  <a:pt x="54676" y="104366"/>
                </a:cubicBezTo>
                <a:close/>
                <a:moveTo>
                  <a:pt x="245501" y="75152"/>
                </a:moveTo>
                <a:cubicBezTo>
                  <a:pt x="337493" y="75152"/>
                  <a:pt x="412384" y="149942"/>
                  <a:pt x="412384" y="241809"/>
                </a:cubicBezTo>
                <a:cubicBezTo>
                  <a:pt x="412384" y="283236"/>
                  <a:pt x="391959" y="323793"/>
                  <a:pt x="372247" y="363006"/>
                </a:cubicBezTo>
                <a:cubicBezTo>
                  <a:pt x="354909" y="397634"/>
                  <a:pt x="336859" y="433448"/>
                  <a:pt x="334168" y="468155"/>
                </a:cubicBezTo>
                <a:cubicBezTo>
                  <a:pt x="333297" y="478749"/>
                  <a:pt x="324509" y="486971"/>
                  <a:pt x="314138" y="486971"/>
                </a:cubicBezTo>
                <a:lnTo>
                  <a:pt x="176864" y="486971"/>
                </a:lnTo>
                <a:cubicBezTo>
                  <a:pt x="166493" y="486971"/>
                  <a:pt x="157705" y="478749"/>
                  <a:pt x="156755" y="468155"/>
                </a:cubicBezTo>
                <a:cubicBezTo>
                  <a:pt x="153985" y="434792"/>
                  <a:pt x="137043" y="400797"/>
                  <a:pt x="119151" y="364825"/>
                </a:cubicBezTo>
                <a:cubicBezTo>
                  <a:pt x="99201" y="324821"/>
                  <a:pt x="78539" y="283473"/>
                  <a:pt x="78618" y="241809"/>
                </a:cubicBezTo>
                <a:cubicBezTo>
                  <a:pt x="78618" y="149942"/>
                  <a:pt x="153430" y="75152"/>
                  <a:pt x="245501" y="75152"/>
                </a:cubicBezTo>
                <a:close/>
                <a:moveTo>
                  <a:pt x="350001" y="25404"/>
                </a:moveTo>
                <a:cubicBezTo>
                  <a:pt x="353482" y="25404"/>
                  <a:pt x="356885" y="26273"/>
                  <a:pt x="359812" y="28012"/>
                </a:cubicBezTo>
                <a:lnTo>
                  <a:pt x="376587" y="37731"/>
                </a:lnTo>
                <a:cubicBezTo>
                  <a:pt x="386003" y="43104"/>
                  <a:pt x="389168" y="55116"/>
                  <a:pt x="383787" y="64519"/>
                </a:cubicBezTo>
                <a:lnTo>
                  <a:pt x="373343" y="82536"/>
                </a:lnTo>
                <a:cubicBezTo>
                  <a:pt x="369940" y="88462"/>
                  <a:pt x="363848" y="92018"/>
                  <a:pt x="357043" y="92018"/>
                </a:cubicBezTo>
                <a:cubicBezTo>
                  <a:pt x="353324" y="92018"/>
                  <a:pt x="349684" y="90912"/>
                  <a:pt x="346440" y="88857"/>
                </a:cubicBezTo>
                <a:cubicBezTo>
                  <a:pt x="341297" y="85459"/>
                  <a:pt x="335916" y="82378"/>
                  <a:pt x="330536" y="79533"/>
                </a:cubicBezTo>
                <a:cubicBezTo>
                  <a:pt x="325788" y="77083"/>
                  <a:pt x="322307" y="72974"/>
                  <a:pt x="320803" y="67917"/>
                </a:cubicBezTo>
                <a:cubicBezTo>
                  <a:pt x="319379" y="62939"/>
                  <a:pt x="320012" y="57723"/>
                  <a:pt x="322623" y="53219"/>
                </a:cubicBezTo>
                <a:lnTo>
                  <a:pt x="332989" y="35202"/>
                </a:lnTo>
                <a:cubicBezTo>
                  <a:pt x="336549" y="29197"/>
                  <a:pt x="343038" y="25404"/>
                  <a:pt x="350001" y="25404"/>
                </a:cubicBezTo>
                <a:close/>
                <a:moveTo>
                  <a:pt x="140881" y="25404"/>
                </a:moveTo>
                <a:cubicBezTo>
                  <a:pt x="147931" y="25404"/>
                  <a:pt x="154426" y="29197"/>
                  <a:pt x="157911" y="35202"/>
                </a:cubicBezTo>
                <a:lnTo>
                  <a:pt x="168367" y="53219"/>
                </a:lnTo>
                <a:cubicBezTo>
                  <a:pt x="170981" y="57723"/>
                  <a:pt x="171615" y="62939"/>
                  <a:pt x="170189" y="67917"/>
                </a:cubicBezTo>
                <a:cubicBezTo>
                  <a:pt x="168684" y="72974"/>
                  <a:pt x="165199" y="77083"/>
                  <a:pt x="160367" y="79533"/>
                </a:cubicBezTo>
                <a:cubicBezTo>
                  <a:pt x="154981" y="82378"/>
                  <a:pt x="149673" y="85459"/>
                  <a:pt x="144446" y="88857"/>
                </a:cubicBezTo>
                <a:cubicBezTo>
                  <a:pt x="141198" y="90912"/>
                  <a:pt x="137554" y="92018"/>
                  <a:pt x="133831" y="92018"/>
                </a:cubicBezTo>
                <a:cubicBezTo>
                  <a:pt x="127019" y="92018"/>
                  <a:pt x="120999" y="88541"/>
                  <a:pt x="117514" y="82615"/>
                </a:cubicBezTo>
                <a:lnTo>
                  <a:pt x="107058" y="64519"/>
                </a:lnTo>
                <a:cubicBezTo>
                  <a:pt x="104444" y="59936"/>
                  <a:pt x="103731" y="54641"/>
                  <a:pt x="105078" y="49584"/>
                </a:cubicBezTo>
                <a:cubicBezTo>
                  <a:pt x="106424" y="44527"/>
                  <a:pt x="109672" y="40339"/>
                  <a:pt x="114266" y="37731"/>
                </a:cubicBezTo>
                <a:lnTo>
                  <a:pt x="131059" y="28012"/>
                </a:lnTo>
                <a:cubicBezTo>
                  <a:pt x="134069" y="26273"/>
                  <a:pt x="137475" y="25404"/>
                  <a:pt x="140881" y="25404"/>
                </a:cubicBezTo>
                <a:close/>
                <a:moveTo>
                  <a:pt x="235768" y="0"/>
                </a:moveTo>
                <a:lnTo>
                  <a:pt x="255156" y="0"/>
                </a:lnTo>
                <a:cubicBezTo>
                  <a:pt x="265998" y="0"/>
                  <a:pt x="274782" y="8770"/>
                  <a:pt x="274782" y="19595"/>
                </a:cubicBezTo>
                <a:lnTo>
                  <a:pt x="274782" y="40927"/>
                </a:lnTo>
                <a:cubicBezTo>
                  <a:pt x="274782" y="51278"/>
                  <a:pt x="266789" y="59416"/>
                  <a:pt x="256581" y="59416"/>
                </a:cubicBezTo>
                <a:cubicBezTo>
                  <a:pt x="255710" y="59416"/>
                  <a:pt x="254919" y="59337"/>
                  <a:pt x="254127" y="59258"/>
                </a:cubicBezTo>
                <a:cubicBezTo>
                  <a:pt x="251516" y="58863"/>
                  <a:pt x="248509" y="58547"/>
                  <a:pt x="245502" y="58547"/>
                </a:cubicBezTo>
                <a:cubicBezTo>
                  <a:pt x="242415" y="58547"/>
                  <a:pt x="239408" y="58863"/>
                  <a:pt x="236876" y="59258"/>
                </a:cubicBezTo>
                <a:cubicBezTo>
                  <a:pt x="236005" y="59337"/>
                  <a:pt x="235214" y="59416"/>
                  <a:pt x="234422" y="59416"/>
                </a:cubicBezTo>
                <a:cubicBezTo>
                  <a:pt x="224135" y="59416"/>
                  <a:pt x="216142" y="51278"/>
                  <a:pt x="216142" y="40927"/>
                </a:cubicBezTo>
                <a:lnTo>
                  <a:pt x="216142" y="19595"/>
                </a:lnTo>
                <a:cubicBezTo>
                  <a:pt x="216142" y="8770"/>
                  <a:pt x="224926" y="0"/>
                  <a:pt x="235768" y="0"/>
                </a:cubicBezTo>
                <a:close/>
              </a:path>
            </a:pathLst>
          </a:custGeom>
          <a:solidFill>
            <a:schemeClr val="accent6"/>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a typeface="微软雅黑" panose="020B0503020204020204" charset="-122"/>
            </a:endParaRPr>
          </a:p>
        </p:txBody>
      </p:sp>
      <p:sp>
        <p:nvSpPr>
          <p:cNvPr id="155" name="文本框 154"/>
          <p:cNvSpPr txBox="1"/>
          <p:nvPr>
            <p:custDataLst>
              <p:tags r:id="rId19"/>
            </p:custDataLst>
          </p:nvPr>
        </p:nvSpPr>
        <p:spPr bwMode="auto">
          <a:xfrm>
            <a:off x="574670" y="2019956"/>
            <a:ext cx="2059665" cy="37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坚定信念</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162" name="文本框 161"/>
          <p:cNvSpPr txBox="1"/>
          <p:nvPr>
            <p:custDataLst>
              <p:tags r:id="rId20"/>
            </p:custDataLst>
          </p:nvPr>
        </p:nvSpPr>
        <p:spPr bwMode="auto">
          <a:xfrm>
            <a:off x="3036931" y="2088330"/>
            <a:ext cx="2059665" cy="37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评价自我</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165" name="文本框 164"/>
          <p:cNvSpPr txBox="1"/>
          <p:nvPr>
            <p:custDataLst>
              <p:tags r:id="rId21"/>
            </p:custDataLst>
          </p:nvPr>
        </p:nvSpPr>
        <p:spPr bwMode="auto">
          <a:xfrm>
            <a:off x="5884638" y="2199026"/>
            <a:ext cx="2059665" cy="37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评价环境</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179" name="文本框 178"/>
          <p:cNvSpPr txBox="1"/>
          <p:nvPr>
            <p:custDataLst>
              <p:tags r:id="rId22"/>
            </p:custDataLst>
          </p:nvPr>
        </p:nvSpPr>
        <p:spPr bwMode="auto">
          <a:xfrm>
            <a:off x="8253730" y="2072005"/>
            <a:ext cx="205994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认知职业和选择职业</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177" name="文本框 176"/>
          <p:cNvSpPr txBox="1"/>
          <p:nvPr>
            <p:custDataLst>
              <p:tags r:id="rId23"/>
            </p:custDataLst>
          </p:nvPr>
        </p:nvSpPr>
        <p:spPr bwMode="auto">
          <a:xfrm>
            <a:off x="1205865" y="4848860"/>
            <a:ext cx="2059940" cy="41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制定路线</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175" name="文本框 174"/>
          <p:cNvSpPr txBox="1"/>
          <p:nvPr>
            <p:custDataLst>
              <p:tags r:id="rId24"/>
            </p:custDataLst>
          </p:nvPr>
        </p:nvSpPr>
        <p:spPr bwMode="auto">
          <a:xfrm>
            <a:off x="4057015" y="4848860"/>
            <a:ext cx="2059940" cy="41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确立目标</a:t>
            </a:r>
            <a:endParaRPr lang="en-US" altLang="zh-CN" sz="2000" b="1" spc="300" dirty="0">
              <a:solidFill>
                <a:schemeClr val="tx1"/>
              </a:solidFill>
              <a:uFillTx/>
              <a:latin typeface="Arial" panose="020B0604020202020204" pitchFamily="34" charset="0"/>
              <a:ea typeface="微软雅黑" panose="020B0503020204020204" charset="-122"/>
            </a:endParaRPr>
          </a:p>
        </p:txBody>
      </p:sp>
      <p:cxnSp>
        <p:nvCxnSpPr>
          <p:cNvPr id="2" name="直接箭头连接符 1"/>
          <p:cNvCxnSpPr/>
          <p:nvPr>
            <p:custDataLst>
              <p:tags r:id="rId25"/>
            </p:custDataLst>
          </p:nvPr>
        </p:nvCxnSpPr>
        <p:spPr>
          <a:xfrm>
            <a:off x="2056130" y="2860675"/>
            <a:ext cx="981075" cy="1270"/>
          </a:xfrm>
          <a:prstGeom prst="straightConnector1">
            <a:avLst/>
          </a:prstGeom>
          <a:ln w="3175" cap="rnd">
            <a:solidFill>
              <a:schemeClr val="tx1">
                <a:lumMod val="75000"/>
                <a:lumOff val="25000"/>
              </a:schemeClr>
            </a:solidFill>
            <a:round/>
            <a:headEnd type="none"/>
            <a:tailEnd type="arrow" w="med" len="med"/>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custDataLst>
              <p:tags r:id="rId26"/>
            </p:custDataLst>
          </p:nvPr>
        </p:nvCxnSpPr>
        <p:spPr>
          <a:xfrm>
            <a:off x="3832860" y="2859405"/>
            <a:ext cx="981075" cy="1270"/>
          </a:xfrm>
          <a:prstGeom prst="straightConnector1">
            <a:avLst/>
          </a:prstGeom>
          <a:ln w="3175" cap="rnd">
            <a:solidFill>
              <a:schemeClr val="tx1">
                <a:lumMod val="75000"/>
                <a:lumOff val="25000"/>
              </a:schemeClr>
            </a:solidFill>
            <a:round/>
            <a:headEnd type="none"/>
            <a:tailEnd type="arrow" w="med" len="med"/>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custDataLst>
              <p:tags r:id="rId27"/>
            </p:custDataLst>
          </p:nvPr>
        </p:nvCxnSpPr>
        <p:spPr>
          <a:xfrm>
            <a:off x="5516245" y="2861945"/>
            <a:ext cx="981075" cy="1270"/>
          </a:xfrm>
          <a:prstGeom prst="straightConnector1">
            <a:avLst/>
          </a:prstGeom>
          <a:ln w="3175" cap="rnd">
            <a:solidFill>
              <a:schemeClr val="tx1">
                <a:lumMod val="75000"/>
                <a:lumOff val="25000"/>
              </a:schemeClr>
            </a:solidFill>
            <a:round/>
            <a:headEnd type="none"/>
            <a:tailEnd type="arrow" w="med" len="med"/>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custDataLst>
              <p:tags r:id="rId28"/>
            </p:custDataLst>
          </p:nvPr>
        </p:nvCxnSpPr>
        <p:spPr>
          <a:xfrm>
            <a:off x="7058660" y="2858135"/>
            <a:ext cx="981075" cy="1270"/>
          </a:xfrm>
          <a:prstGeom prst="straightConnector1">
            <a:avLst/>
          </a:prstGeom>
          <a:ln w="3175" cap="rnd">
            <a:solidFill>
              <a:schemeClr val="tx1">
                <a:lumMod val="75000"/>
                <a:lumOff val="25000"/>
              </a:schemeClr>
            </a:solidFill>
            <a:round/>
            <a:headEnd type="none"/>
            <a:tailEnd type="arrow" w="med" len="med"/>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custDataLst>
              <p:tags r:id="rId29"/>
            </p:custDataLst>
          </p:nvPr>
        </p:nvCxnSpPr>
        <p:spPr>
          <a:xfrm>
            <a:off x="9033510" y="2863215"/>
            <a:ext cx="981075" cy="1270"/>
          </a:xfrm>
          <a:prstGeom prst="straightConnector1">
            <a:avLst/>
          </a:prstGeom>
          <a:ln w="3175" cap="rnd">
            <a:solidFill>
              <a:schemeClr val="tx1">
                <a:lumMod val="75000"/>
                <a:lumOff val="25000"/>
              </a:schemeClr>
            </a:solidFill>
            <a:round/>
            <a:headEnd type="none"/>
            <a:tailEnd type="arrow"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30"/>
            </p:custDataLst>
          </p:nvPr>
        </p:nvSpPr>
        <p:spPr>
          <a:xfrm>
            <a:off x="753110" y="580390"/>
            <a:ext cx="4445635" cy="398780"/>
          </a:xfrm>
          <a:prstGeom prst="rect">
            <a:avLst/>
          </a:prstGeom>
          <a:noFill/>
        </p:spPr>
        <p:txBody>
          <a:bodyPr vert="horz" wrap="square" rtlCol="0">
            <a:spAutoFit/>
          </a:bodyPr>
          <a:p>
            <a:pPr algn="dist"/>
            <a:r>
              <a:rPr sz="2000" b="1" dirty="0">
                <a:solidFill>
                  <a:schemeClr val="tx1"/>
                </a:solidFill>
                <a:effectLst/>
              </a:rPr>
              <a:t>三、职业规划的方</a:t>
            </a:r>
            <a:r>
              <a:rPr sz="2000" b="1" dirty="0">
                <a:effectLst/>
              </a:rPr>
              <a:t>法</a:t>
            </a:r>
            <a:endParaRPr sz="2000" b="1" dirty="0">
              <a:effectLst/>
            </a:endParaRPr>
          </a:p>
        </p:txBody>
      </p:sp>
      <p:sp>
        <p:nvSpPr>
          <p:cNvPr id="7" name="文本框 6"/>
          <p:cNvSpPr txBox="1"/>
          <p:nvPr>
            <p:custDataLst>
              <p:tags r:id="rId31"/>
            </p:custDataLst>
          </p:nvPr>
        </p:nvSpPr>
        <p:spPr bwMode="auto">
          <a:xfrm>
            <a:off x="6383655" y="4770120"/>
            <a:ext cx="2059940" cy="586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8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制定具体的行动计划并实施</a:t>
            </a:r>
            <a:endParaRPr lang="en-US" altLang="zh-CN" sz="2000" b="1" spc="300" dirty="0">
              <a:solidFill>
                <a:schemeClr val="tx1"/>
              </a:solidFill>
              <a:uFillTx/>
              <a:latin typeface="Arial" panose="020B0604020202020204" pitchFamily="34" charset="0"/>
              <a:ea typeface="微软雅黑" panose="020B0503020204020204" charset="-122"/>
            </a:endParaRPr>
          </a:p>
        </p:txBody>
      </p:sp>
      <p:sp>
        <p:nvSpPr>
          <p:cNvPr id="8" name="文本框 7"/>
          <p:cNvSpPr txBox="1"/>
          <p:nvPr>
            <p:custDataLst>
              <p:tags r:id="rId32"/>
            </p:custDataLst>
          </p:nvPr>
        </p:nvSpPr>
        <p:spPr bwMode="auto">
          <a:xfrm>
            <a:off x="8722995" y="4700905"/>
            <a:ext cx="2496185" cy="65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spc="300" dirty="0">
                <a:solidFill>
                  <a:schemeClr val="tx1"/>
                </a:solidFill>
                <a:uFillTx/>
                <a:latin typeface="Arial" panose="020B0604020202020204" pitchFamily="34" charset="0"/>
                <a:ea typeface="微软雅黑" panose="020B0503020204020204" charset="-122"/>
              </a:rPr>
              <a:t>总结反馈并及时调整</a:t>
            </a:r>
            <a:endParaRPr lang="en-US" altLang="zh-CN" sz="2000" b="1" spc="300" dirty="0">
              <a:solidFill>
                <a:schemeClr val="tx1"/>
              </a:solidFill>
              <a:uFillTx/>
              <a:latin typeface="Arial" panose="020B0604020202020204" pitchFamily="34" charset="0"/>
              <a:ea typeface="微软雅黑" panose="020B0503020204020204" charset="-122"/>
            </a:endParaRPr>
          </a:p>
        </p:txBody>
      </p:sp>
    </p:spTree>
    <p:custDataLst>
      <p:tags r:id="rId3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rot="17386445">
            <a:off x="5100421" y="3397692"/>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E</a:t>
            </a:r>
            <a:endParaRPr lang="zh-CN" altLang="en-US" dirty="0">
              <a:solidFill>
                <a:schemeClr val="accent1"/>
              </a:solidFill>
              <a:sym typeface="Arial" panose="020B0604020202020204" pitchFamily="34" charset="0"/>
            </a:endParaRPr>
          </a:p>
        </p:txBody>
      </p:sp>
      <p:sp>
        <p:nvSpPr>
          <p:cNvPr id="4" name="任意多边形 3"/>
          <p:cNvSpPr/>
          <p:nvPr>
            <p:custDataLst>
              <p:tags r:id="rId2"/>
            </p:custDataLst>
          </p:nvPr>
        </p:nvSpPr>
        <p:spPr>
          <a:xfrm rot="106445">
            <a:off x="5747769" y="2957328"/>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A</a:t>
            </a:r>
            <a:endParaRPr lang="zh-CN" altLang="en-US" dirty="0">
              <a:solidFill>
                <a:schemeClr val="accent1"/>
              </a:solidFill>
              <a:sym typeface="Arial" panose="020B0604020202020204" pitchFamily="34" charset="0"/>
            </a:endParaRPr>
          </a:p>
        </p:txBody>
      </p:sp>
      <p:sp>
        <p:nvSpPr>
          <p:cNvPr id="5" name="任意多边形 4"/>
          <p:cNvSpPr/>
          <p:nvPr>
            <p:custDataLst>
              <p:tags r:id="rId3"/>
            </p:custDataLst>
          </p:nvPr>
        </p:nvSpPr>
        <p:spPr>
          <a:xfrm rot="4426445">
            <a:off x="6366622" y="3436911"/>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B</a:t>
            </a:r>
            <a:endParaRPr lang="zh-CN" altLang="en-US" dirty="0">
              <a:solidFill>
                <a:schemeClr val="accent1"/>
              </a:solidFill>
              <a:sym typeface="Arial" panose="020B0604020202020204" pitchFamily="34" charset="0"/>
            </a:endParaRPr>
          </a:p>
        </p:txBody>
      </p:sp>
      <p:sp>
        <p:nvSpPr>
          <p:cNvPr id="6" name="任意多边形 5"/>
          <p:cNvSpPr/>
          <p:nvPr>
            <p:custDataLst>
              <p:tags r:id="rId4"/>
            </p:custDataLst>
          </p:nvPr>
        </p:nvSpPr>
        <p:spPr>
          <a:xfrm rot="8746445">
            <a:off x="6101747" y="4173675"/>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C</a:t>
            </a:r>
            <a:endParaRPr lang="zh-CN" altLang="en-US" dirty="0">
              <a:solidFill>
                <a:schemeClr val="accent1"/>
              </a:solidFill>
              <a:sym typeface="Arial" panose="020B0604020202020204" pitchFamily="34" charset="0"/>
            </a:endParaRPr>
          </a:p>
        </p:txBody>
      </p:sp>
      <p:sp>
        <p:nvSpPr>
          <p:cNvPr id="7" name="任意多边形 6"/>
          <p:cNvSpPr/>
          <p:nvPr>
            <p:custDataLst>
              <p:tags r:id="rId5"/>
            </p:custDataLst>
          </p:nvPr>
        </p:nvSpPr>
        <p:spPr>
          <a:xfrm rot="13066445">
            <a:off x="5319192" y="4149436"/>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a:solidFill>
                  <a:schemeClr val="accent1"/>
                </a:solidFill>
                <a:sym typeface="Arial" panose="020B0604020202020204" pitchFamily="34" charset="0"/>
              </a:rPr>
              <a:t>D</a:t>
            </a:r>
            <a:endParaRPr lang="zh-CN" altLang="en-US" dirty="0">
              <a:solidFill>
                <a:schemeClr val="accent1"/>
              </a:solidFill>
              <a:sym typeface="Arial" panose="020B0604020202020204" pitchFamily="34" charset="0"/>
            </a:endParaRPr>
          </a:p>
        </p:txBody>
      </p:sp>
      <p:sp>
        <p:nvSpPr>
          <p:cNvPr id="16" name="文本框 15"/>
          <p:cNvSpPr txBox="1"/>
          <p:nvPr>
            <p:custDataLst>
              <p:tags r:id="rId6"/>
            </p:custDataLst>
          </p:nvPr>
        </p:nvSpPr>
        <p:spPr>
          <a:xfrm>
            <a:off x="373087" y="19668"/>
            <a:ext cx="9097108" cy="1080555"/>
          </a:xfrm>
          <a:prstGeom prst="rect">
            <a:avLst/>
          </a:prstGeom>
        </p:spPr>
        <p:txBody>
          <a:bodyPr vert="horz" lIns="91440" tIns="45720" rIns="91440" bIns="45720" rtlCol="0" anchor="ctr">
            <a:normAutofit/>
          </a:bodyPr>
          <a:lstStyle>
            <a:lvl1pPr>
              <a:lnSpc>
                <a:spcPct val="90000"/>
              </a:lnSpc>
              <a:spcBef>
                <a:spcPct val="0"/>
              </a:spcBef>
              <a:buNone/>
              <a:defRPr sz="4000">
                <a:solidFill>
                  <a:srgbClr val="DAB866"/>
                </a:solidFill>
                <a:latin typeface="+mj-lt"/>
                <a:ea typeface="+mj-ea"/>
                <a:cs typeface="+mj-cs"/>
              </a:defRPr>
            </a:lvl1pPr>
          </a:lstStyle>
          <a:p>
            <a:r>
              <a:rPr lang="en-US" altLang="zh-CN">
                <a:solidFill>
                  <a:schemeClr val="accent1"/>
                </a:solidFill>
                <a:latin typeface="Arial" panose="020B0604020202020204" pitchFamily="34" charset="0"/>
                <a:ea typeface="汉仪旗黑-85S" panose="00020600040101010101" pitchFamily="18" charset="-122"/>
              </a:rPr>
              <a:t>四、职业指导　 </a:t>
            </a:r>
            <a:endParaRPr lang="en-US" altLang="zh-CN">
              <a:solidFill>
                <a:schemeClr val="accent1"/>
              </a:solidFill>
              <a:latin typeface="Arial" panose="020B0604020202020204" pitchFamily="34" charset="0"/>
              <a:ea typeface="汉仪旗黑-85S" panose="00020600040101010101" pitchFamily="18" charset="-122"/>
            </a:endParaRPr>
          </a:p>
        </p:txBody>
      </p:sp>
      <p:sp>
        <p:nvSpPr>
          <p:cNvPr id="3" name="文本框 2"/>
          <p:cNvSpPr txBox="1"/>
          <p:nvPr>
            <p:custDataLst>
              <p:tags r:id="rId7"/>
            </p:custDataLst>
          </p:nvPr>
        </p:nvSpPr>
        <p:spPr>
          <a:xfrm>
            <a:off x="7227317" y="2781777"/>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en-US" altLang="zh-CN">
                <a:solidFill>
                  <a:schemeClr val="accent1"/>
                </a:solidFill>
                <a:latin typeface="Arial" panose="020B0604020202020204" pitchFamily="34" charset="0"/>
                <a:cs typeface="+mj-cs"/>
              </a:rPr>
              <a:t>（二）就业信息的筛选</a:t>
            </a:r>
            <a:endParaRPr lang="en-US" altLang="zh-CN">
              <a:solidFill>
                <a:schemeClr val="accent1"/>
              </a:solidFill>
              <a:latin typeface="Arial" panose="020B0604020202020204" pitchFamily="34" charset="0"/>
              <a:cs typeface="+mj-cs"/>
            </a:endParaRPr>
          </a:p>
        </p:txBody>
      </p:sp>
      <p:sp>
        <p:nvSpPr>
          <p:cNvPr id="8" name="文本框 7"/>
          <p:cNvSpPr txBox="1"/>
          <p:nvPr>
            <p:custDataLst>
              <p:tags r:id="rId8"/>
            </p:custDataLst>
          </p:nvPr>
        </p:nvSpPr>
        <p:spPr>
          <a:xfrm>
            <a:off x="7227317" y="3282958"/>
            <a:ext cx="2475860" cy="837298"/>
          </a:xfrm>
          <a:prstGeom prst="rect">
            <a:avLst/>
          </a:prstGeom>
        </p:spPr>
        <p:txBody>
          <a:bodyPr wrap="square">
            <a:normAutofit lnSpcReduction="20000"/>
          </a:bodyPr>
          <a:lstStyle>
            <a:defPPr>
              <a:defRPr lang="zh-CN"/>
            </a:defPPr>
            <a:lvl1pPr algn="r">
              <a:defRPr sz="1400">
                <a:solidFill>
                  <a:schemeClr val="bg2">
                    <a:lumMod val="10000"/>
                  </a:schemeClr>
                </a:solidFill>
                <a:latin typeface="Calibri Light" panose="020F0302020204030204"/>
              </a:defRPr>
            </a:lvl1pPr>
          </a:lstStyle>
          <a:p>
            <a:pPr algn="l"/>
            <a:r>
              <a:rPr lang="en-US" altLang="zh-CN" sz="1800">
                <a:solidFill>
                  <a:schemeClr val="accent1"/>
                </a:solidFill>
                <a:latin typeface="Arial" panose="020B0604020202020204" pitchFamily="34" charset="0"/>
                <a:ea typeface="微软雅黑" panose="020B0503020204020204" charset="-122"/>
              </a:rPr>
              <a:t>把握重点</a:t>
            </a:r>
            <a:r>
              <a:rPr lang="zh-CN" altLang="en-US" sz="1800">
                <a:solidFill>
                  <a:schemeClr val="accent1"/>
                </a:solidFill>
                <a:latin typeface="Arial" panose="020B0604020202020204" pitchFamily="34" charset="0"/>
                <a:ea typeface="微软雅黑" panose="020B0503020204020204" charset="-122"/>
              </a:rPr>
              <a:t>、进行对比、求证直伪、透彻了解、适合自己</a:t>
            </a:r>
            <a:endParaRPr lang="zh-CN" altLang="en-US" sz="1800">
              <a:solidFill>
                <a:schemeClr val="accent1"/>
              </a:solidFill>
              <a:latin typeface="Arial" panose="020B0604020202020204" pitchFamily="34" charset="0"/>
              <a:ea typeface="微软雅黑" panose="020B0503020204020204" charset="-122"/>
            </a:endParaRPr>
          </a:p>
        </p:txBody>
      </p:sp>
      <p:sp>
        <p:nvSpPr>
          <p:cNvPr id="10" name="文本框 9"/>
          <p:cNvSpPr txBox="1"/>
          <p:nvPr>
            <p:custDataLst>
              <p:tags r:id="rId9"/>
            </p:custDataLst>
          </p:nvPr>
        </p:nvSpPr>
        <p:spPr>
          <a:xfrm>
            <a:off x="6678042" y="5005547"/>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zh-CN" altLang="en-US">
                <a:solidFill>
                  <a:schemeClr val="accent1"/>
                </a:solidFill>
                <a:latin typeface="Arial" panose="020B0604020202020204" pitchFamily="34" charset="0"/>
                <a:cs typeface="+mj-cs"/>
              </a:rPr>
              <a:t>（三）</a:t>
            </a:r>
            <a:r>
              <a:rPr lang="en-US" altLang="zh-CN">
                <a:solidFill>
                  <a:schemeClr val="accent1"/>
                </a:solidFill>
                <a:latin typeface="Arial" panose="020B0604020202020204" pitchFamily="34" charset="0"/>
                <a:cs typeface="+mj-cs"/>
              </a:rPr>
              <a:t>求职材料</a:t>
            </a:r>
            <a:endParaRPr lang="en-US" altLang="zh-CN">
              <a:solidFill>
                <a:schemeClr val="accent1"/>
              </a:solidFill>
              <a:latin typeface="Arial" panose="020B0604020202020204" pitchFamily="34" charset="0"/>
              <a:cs typeface="+mj-cs"/>
            </a:endParaRPr>
          </a:p>
        </p:txBody>
      </p:sp>
      <p:sp>
        <p:nvSpPr>
          <p:cNvPr id="9" name="文本框 8"/>
          <p:cNvSpPr txBox="1"/>
          <p:nvPr>
            <p:custDataLst>
              <p:tags r:id="rId10"/>
            </p:custDataLst>
          </p:nvPr>
        </p:nvSpPr>
        <p:spPr>
          <a:xfrm>
            <a:off x="6678042" y="5506728"/>
            <a:ext cx="2475860" cy="837298"/>
          </a:xfrm>
          <a:prstGeom prst="rect">
            <a:avLst/>
          </a:prstGeom>
        </p:spPr>
        <p:txBody>
          <a:bodyPr wrap="square">
            <a:normAutofit lnSpcReduction="20000"/>
          </a:bodyPr>
          <a:lstStyle>
            <a:defPPr>
              <a:defRPr lang="zh-CN"/>
            </a:defPPr>
            <a:lvl1pPr algn="r">
              <a:defRPr sz="1400">
                <a:solidFill>
                  <a:schemeClr val="bg2">
                    <a:lumMod val="10000"/>
                  </a:schemeClr>
                </a:solidFill>
                <a:latin typeface="Calibri Light" panose="020F0302020204030204"/>
              </a:defRPr>
            </a:lvl1pPr>
          </a:lstStyle>
          <a:p>
            <a:pPr algn="l"/>
            <a:r>
              <a:rPr sz="1800">
                <a:solidFill>
                  <a:schemeClr val="accent1"/>
                </a:solidFill>
                <a:latin typeface="Arial" panose="020B0604020202020204" pitchFamily="34" charset="0"/>
                <a:ea typeface="微软雅黑" panose="020B0503020204020204" charset="-122"/>
              </a:rPr>
              <a:t>求职信</a:t>
            </a:r>
            <a:r>
              <a:rPr lang="zh-CN" sz="1800">
                <a:solidFill>
                  <a:schemeClr val="accent1"/>
                </a:solidFill>
                <a:latin typeface="Arial" panose="020B0604020202020204" pitchFamily="34" charset="0"/>
                <a:ea typeface="微软雅黑" panose="020B0503020204020204" charset="-122"/>
              </a:rPr>
              <a:t>、</a:t>
            </a:r>
            <a:endParaRPr lang="zh-CN" sz="1800">
              <a:solidFill>
                <a:schemeClr val="accent1"/>
              </a:solidFill>
              <a:latin typeface="Arial" panose="020B0604020202020204" pitchFamily="34" charset="0"/>
              <a:ea typeface="微软雅黑" panose="020B0503020204020204" charset="-122"/>
            </a:endParaRPr>
          </a:p>
        </p:txBody>
      </p:sp>
      <p:sp>
        <p:nvSpPr>
          <p:cNvPr id="17" name="文本框 16"/>
          <p:cNvSpPr txBox="1"/>
          <p:nvPr>
            <p:custDataLst>
              <p:tags r:id="rId11"/>
            </p:custDataLst>
          </p:nvPr>
        </p:nvSpPr>
        <p:spPr>
          <a:xfrm>
            <a:off x="3182367" y="5005547"/>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zh-CN" altLang="en-US">
                <a:solidFill>
                  <a:schemeClr val="accent1"/>
                </a:solidFill>
                <a:latin typeface="Arial" panose="020B0604020202020204" pitchFamily="34" charset="0"/>
                <a:cs typeface="+mj-cs"/>
              </a:rPr>
              <a:t>（四）</a:t>
            </a:r>
            <a:r>
              <a:rPr lang="en-US" altLang="zh-CN">
                <a:solidFill>
                  <a:schemeClr val="accent1"/>
                </a:solidFill>
                <a:latin typeface="Arial" panose="020B0604020202020204" pitchFamily="34" charset="0"/>
                <a:cs typeface="+mj-cs"/>
              </a:rPr>
              <a:t>求职策略</a:t>
            </a:r>
            <a:endParaRPr lang="en-US" altLang="zh-CN">
              <a:solidFill>
                <a:schemeClr val="accent1"/>
              </a:solidFill>
              <a:latin typeface="Arial" panose="020B0604020202020204" pitchFamily="34" charset="0"/>
              <a:cs typeface="+mj-cs"/>
            </a:endParaRPr>
          </a:p>
        </p:txBody>
      </p:sp>
      <p:sp>
        <p:nvSpPr>
          <p:cNvPr id="18" name="文本框 17"/>
          <p:cNvSpPr txBox="1"/>
          <p:nvPr>
            <p:custDataLst>
              <p:tags r:id="rId12"/>
            </p:custDataLst>
          </p:nvPr>
        </p:nvSpPr>
        <p:spPr>
          <a:xfrm>
            <a:off x="3191892" y="5506728"/>
            <a:ext cx="2475860" cy="837298"/>
          </a:xfrm>
          <a:prstGeom prst="rect">
            <a:avLst/>
          </a:prstGeom>
        </p:spPr>
        <p:txBody>
          <a:bodyPr wrap="square">
            <a:normAutofit lnSpcReduction="20000"/>
          </a:bodyPr>
          <a:lstStyle>
            <a:defPPr>
              <a:defRPr lang="zh-CN"/>
            </a:defPPr>
            <a:lvl1pPr algn="r">
              <a:defRPr sz="1400">
                <a:solidFill>
                  <a:schemeClr val="bg2">
                    <a:lumMod val="10000"/>
                  </a:schemeClr>
                </a:solidFill>
                <a:latin typeface="Calibri Light" panose="020F0302020204030204"/>
              </a:defRPr>
            </a:lvl1pPr>
          </a:lstStyle>
          <a:p>
            <a:pPr algn="l"/>
            <a:r>
              <a:rPr lang="en-US" sz="1800">
                <a:solidFill>
                  <a:schemeClr val="accent1"/>
                </a:solidFill>
                <a:latin typeface="Arial" panose="020B0604020202020204" pitchFamily="34" charset="0"/>
                <a:ea typeface="微软雅黑" panose="020B0503020204020204" charset="-122"/>
              </a:rPr>
              <a:t>    </a:t>
            </a:r>
            <a:r>
              <a:rPr sz="1800">
                <a:solidFill>
                  <a:schemeClr val="accent1"/>
                </a:solidFill>
                <a:latin typeface="Arial" panose="020B0604020202020204" pitchFamily="34" charset="0"/>
                <a:ea typeface="微软雅黑" panose="020B0503020204020204" charset="-122"/>
              </a:rPr>
              <a:t>了解就业政策及形势</a:t>
            </a:r>
            <a:r>
              <a:rPr lang="zh-CN" sz="1800">
                <a:solidFill>
                  <a:schemeClr val="accent1"/>
                </a:solidFill>
                <a:latin typeface="Arial" panose="020B0604020202020204" pitchFamily="34" charset="0"/>
                <a:ea typeface="微软雅黑" panose="020B0503020204020204" charset="-122"/>
              </a:rPr>
              <a:t>、自我分析</a:t>
            </a:r>
            <a:endParaRPr lang="zh-CN" sz="1800">
              <a:solidFill>
                <a:schemeClr val="accent1"/>
              </a:solidFill>
              <a:latin typeface="Arial" panose="020B0604020202020204" pitchFamily="34" charset="0"/>
              <a:ea typeface="微软雅黑" panose="020B0503020204020204" charset="-122"/>
            </a:endParaRPr>
          </a:p>
        </p:txBody>
      </p:sp>
      <p:sp>
        <p:nvSpPr>
          <p:cNvPr id="20" name="文本框 19"/>
          <p:cNvSpPr txBox="1"/>
          <p:nvPr>
            <p:custDataLst>
              <p:tags r:id="rId13"/>
            </p:custDataLst>
          </p:nvPr>
        </p:nvSpPr>
        <p:spPr>
          <a:xfrm>
            <a:off x="2709292" y="3227547"/>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zh-CN" altLang="en-US">
                <a:solidFill>
                  <a:schemeClr val="accent1"/>
                </a:solidFill>
                <a:latin typeface="Arial" panose="020B0604020202020204" pitchFamily="34" charset="0"/>
                <a:cs typeface="+mj-cs"/>
              </a:rPr>
              <a:t>（五）</a:t>
            </a:r>
            <a:r>
              <a:rPr lang="en-US" altLang="zh-CN">
                <a:solidFill>
                  <a:schemeClr val="accent1"/>
                </a:solidFill>
                <a:latin typeface="Arial" panose="020B0604020202020204" pitchFamily="34" charset="0"/>
                <a:cs typeface="+mj-cs"/>
              </a:rPr>
              <a:t>求职礼仪</a:t>
            </a:r>
            <a:endParaRPr lang="en-US" altLang="zh-CN">
              <a:solidFill>
                <a:schemeClr val="accent1"/>
              </a:solidFill>
              <a:latin typeface="Arial" panose="020B0604020202020204" pitchFamily="34" charset="0"/>
              <a:cs typeface="+mj-cs"/>
            </a:endParaRPr>
          </a:p>
        </p:txBody>
      </p:sp>
      <p:sp>
        <p:nvSpPr>
          <p:cNvPr id="21" name="文本框 20"/>
          <p:cNvSpPr txBox="1"/>
          <p:nvPr>
            <p:custDataLst>
              <p:tags r:id="rId14"/>
            </p:custDataLst>
          </p:nvPr>
        </p:nvSpPr>
        <p:spPr>
          <a:xfrm>
            <a:off x="2709292" y="3728728"/>
            <a:ext cx="2475860" cy="837298"/>
          </a:xfrm>
          <a:prstGeom prst="rect">
            <a:avLst/>
          </a:prstGeom>
        </p:spPr>
        <p:txBody>
          <a:bodyPr wrap="square">
            <a:normAutofit lnSpcReduction="20000"/>
          </a:bodyPr>
          <a:lstStyle>
            <a:defPPr>
              <a:defRPr lang="zh-CN"/>
            </a:defPPr>
            <a:lvl1pPr algn="r">
              <a:defRPr sz="1400">
                <a:solidFill>
                  <a:schemeClr val="bg2">
                    <a:lumMod val="10000"/>
                  </a:schemeClr>
                </a:solidFill>
                <a:latin typeface="Calibri Light" panose="020F0302020204030204"/>
              </a:defRPr>
            </a:lvl1pPr>
          </a:lstStyle>
          <a:p>
            <a:pPr algn="l"/>
            <a:r>
              <a:rPr sz="1800">
                <a:solidFill>
                  <a:schemeClr val="accent1"/>
                </a:solidFill>
                <a:latin typeface="Arial" panose="020B0604020202020204" pitchFamily="34" charset="0"/>
                <a:ea typeface="微软雅黑" panose="020B0503020204020204" charset="-122"/>
              </a:rPr>
              <a:t>得体</a:t>
            </a:r>
            <a:r>
              <a:rPr lang="zh-CN" sz="1800">
                <a:solidFill>
                  <a:schemeClr val="accent1"/>
                </a:solidFill>
                <a:latin typeface="Arial" panose="020B0604020202020204" pitchFamily="34" charset="0"/>
                <a:ea typeface="微软雅黑" panose="020B0503020204020204" charset="-122"/>
              </a:rPr>
              <a:t>、真诚、微笑、尊重</a:t>
            </a:r>
            <a:endParaRPr lang="zh-CN" sz="1800">
              <a:solidFill>
                <a:schemeClr val="accent1"/>
              </a:solidFill>
              <a:latin typeface="Arial" panose="020B0604020202020204" pitchFamily="34" charset="0"/>
              <a:ea typeface="微软雅黑" panose="020B0503020204020204" charset="-122"/>
            </a:endParaRPr>
          </a:p>
        </p:txBody>
      </p:sp>
      <p:sp>
        <p:nvSpPr>
          <p:cNvPr id="59" name="文本框 58"/>
          <p:cNvSpPr txBox="1"/>
          <p:nvPr>
            <p:custDataLst>
              <p:tags r:id="rId15"/>
            </p:custDataLst>
          </p:nvPr>
        </p:nvSpPr>
        <p:spPr>
          <a:xfrm>
            <a:off x="4233545" y="1649095"/>
            <a:ext cx="2613660" cy="60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fontScale="60000"/>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r>
              <a:rPr lang="en-US" altLang="zh-CN" sz="3200" dirty="0">
                <a:solidFill>
                  <a:schemeClr val="accent1"/>
                </a:solidFill>
                <a:latin typeface="Arial" panose="020B0604020202020204" pitchFamily="34" charset="0"/>
                <a:cs typeface="+mj-cs"/>
              </a:rPr>
              <a:t>（一）就业信息的获取</a:t>
            </a:r>
            <a:endParaRPr lang="en-US" altLang="zh-CN" sz="3200" dirty="0">
              <a:solidFill>
                <a:schemeClr val="accent1"/>
              </a:solidFill>
              <a:latin typeface="Arial" panose="020B0604020202020204" pitchFamily="34" charset="0"/>
              <a:cs typeface="+mj-cs"/>
            </a:endParaRPr>
          </a:p>
        </p:txBody>
      </p:sp>
      <p:sp>
        <p:nvSpPr>
          <p:cNvPr id="60" name="文本框 59"/>
          <p:cNvSpPr txBox="1"/>
          <p:nvPr>
            <p:custDataLst>
              <p:tags r:id="rId16"/>
            </p:custDataLst>
          </p:nvPr>
        </p:nvSpPr>
        <p:spPr>
          <a:xfrm>
            <a:off x="4520822" y="2250018"/>
            <a:ext cx="2475860" cy="837298"/>
          </a:xfrm>
          <a:prstGeom prst="rect">
            <a:avLst/>
          </a:prstGeom>
        </p:spPr>
        <p:txBody>
          <a:bodyPr wrap="square">
            <a:normAutofit/>
          </a:bodyPr>
          <a:lstStyle>
            <a:defPPr>
              <a:defRPr lang="zh-CN"/>
            </a:defPPr>
            <a:lvl1pPr algn="r">
              <a:defRPr sz="1400">
                <a:solidFill>
                  <a:schemeClr val="bg2">
                    <a:lumMod val="10000"/>
                  </a:schemeClr>
                </a:solidFill>
                <a:latin typeface="Calibri Light" panose="020F0302020204030204"/>
              </a:defRPr>
            </a:lvl1pPr>
          </a:lstStyle>
          <a:p>
            <a:r>
              <a:rPr lang="en-US" altLang="zh-CN" sz="1800">
                <a:solidFill>
                  <a:schemeClr val="accent1"/>
                </a:solidFill>
                <a:latin typeface="Arial" panose="020B0604020202020204" pitchFamily="34" charset="0"/>
                <a:ea typeface="微软雅黑" panose="020B0503020204020204" charset="-122"/>
              </a:rPr>
              <a:t>收集就业信息应力求做到早、广、实、准</a:t>
            </a:r>
            <a:endParaRPr lang="en-US" altLang="zh-CN" sz="1800">
              <a:solidFill>
                <a:schemeClr val="accent1"/>
              </a:solidFill>
              <a:latin typeface="Arial" panose="020B0604020202020204" pitchFamily="34" charset="0"/>
              <a:ea typeface="微软雅黑" panose="020B0503020204020204" charset="-122"/>
            </a:endParaRPr>
          </a:p>
        </p:txBody>
      </p:sp>
    </p:spTree>
    <p:custDataLst>
      <p:tags r:id="rId1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内容占位符 2"/>
          <p:cNvSpPr>
            <a:spLocks noGrp="1"/>
          </p:cNvSpPr>
          <p:nvPr>
            <p:ph idx="1"/>
          </p:nvPr>
        </p:nvSpPr>
        <p:spPr>
          <a:xfrm>
            <a:off x="686063" y="201299"/>
            <a:ext cx="7560840" cy="782714"/>
          </a:xfrm>
        </p:spPr>
        <p:txBody>
          <a:bodyPr>
            <a:normAutofit/>
          </a:body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五、创业指导</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77" name="Oval 117"/>
          <p:cNvSpPr>
            <a:spLocks noChangeArrowheads="1"/>
          </p:cNvSpPr>
          <p:nvPr/>
        </p:nvSpPr>
        <p:spPr bwMode="gray">
          <a:xfrm>
            <a:off x="4577245" y="1985095"/>
            <a:ext cx="2952750" cy="2881313"/>
          </a:xfrm>
          <a:prstGeom prst="ellipse">
            <a:avLst/>
          </a:prstGeom>
          <a:noFill/>
          <a:ln w="9525" algn="ctr">
            <a:solidFill>
              <a:srgbClr val="333333"/>
            </a:solidFill>
            <a:prstDash val="dash"/>
            <a:round/>
          </a:ln>
        </p:spPr>
        <p:txBody>
          <a:bodyPr wrap="none" anchor="ctr"/>
          <a:lstStyle/>
          <a:p>
            <a:endParaRPr lang="zh-CN" altLang="en-US"/>
          </a:p>
        </p:txBody>
      </p:sp>
      <p:sp>
        <p:nvSpPr>
          <p:cNvPr id="78" name="AutoShape 3"/>
          <p:cNvSpPr>
            <a:spLocks noChangeArrowheads="1"/>
          </p:cNvSpPr>
          <p:nvPr/>
        </p:nvSpPr>
        <p:spPr bwMode="invGray">
          <a:xfrm rot="-3626814">
            <a:off x="6251263" y="2330377"/>
            <a:ext cx="696913" cy="254000"/>
          </a:xfrm>
          <a:prstGeom prst="rightArrow">
            <a:avLst>
              <a:gd name="adj1" fmla="val 35167"/>
              <a:gd name="adj2" fmla="val 111109"/>
            </a:avLst>
          </a:prstGeom>
          <a:solidFill>
            <a:srgbClr val="FFC000"/>
          </a:solidFill>
          <a:ln w="0" algn="ctr">
            <a:noFill/>
            <a:miter lim="800000"/>
          </a:ln>
        </p:spPr>
        <p:txBody>
          <a:bodyPr vert="eaVert" wrap="none" anchor="ctr"/>
          <a:lstStyle/>
          <a:p>
            <a:pPr defTabSz="914400"/>
            <a:endParaRPr lang="zh-CN" altLang="en-US"/>
          </a:p>
        </p:txBody>
      </p:sp>
      <p:sp>
        <p:nvSpPr>
          <p:cNvPr id="79" name="AutoShape 4"/>
          <p:cNvSpPr>
            <a:spLocks noChangeArrowheads="1"/>
          </p:cNvSpPr>
          <p:nvPr/>
        </p:nvSpPr>
        <p:spPr bwMode="invGray">
          <a:xfrm rot="3465783">
            <a:off x="6251263" y="4235377"/>
            <a:ext cx="696913" cy="254000"/>
          </a:xfrm>
          <a:prstGeom prst="rightArrow">
            <a:avLst>
              <a:gd name="adj1" fmla="val 35167"/>
              <a:gd name="adj2" fmla="val 111109"/>
            </a:avLst>
          </a:prstGeom>
          <a:solidFill>
            <a:srgbClr val="FFC000"/>
          </a:solidFill>
          <a:ln w="0" algn="ctr">
            <a:noFill/>
            <a:miter lim="800000"/>
          </a:ln>
        </p:spPr>
        <p:txBody>
          <a:bodyPr rot="10800000" vert="eaVert" wrap="none" anchor="ctr"/>
          <a:lstStyle/>
          <a:p>
            <a:pPr defTabSz="914400"/>
            <a:endParaRPr lang="zh-CN" altLang="en-US"/>
          </a:p>
        </p:txBody>
      </p:sp>
      <p:sp>
        <p:nvSpPr>
          <p:cNvPr id="80" name="AutoShape 5"/>
          <p:cNvSpPr>
            <a:spLocks noChangeArrowheads="1"/>
          </p:cNvSpPr>
          <p:nvPr/>
        </p:nvSpPr>
        <p:spPr bwMode="invGray">
          <a:xfrm rot="-7230978">
            <a:off x="5178112" y="2397051"/>
            <a:ext cx="696913" cy="254000"/>
          </a:xfrm>
          <a:prstGeom prst="rightArrow">
            <a:avLst>
              <a:gd name="adj1" fmla="val 35167"/>
              <a:gd name="adj2" fmla="val 111109"/>
            </a:avLst>
          </a:prstGeom>
          <a:solidFill>
            <a:srgbClr val="FFC000"/>
          </a:solidFill>
          <a:ln w="0" algn="ctr">
            <a:noFill/>
            <a:miter lim="800000"/>
          </a:ln>
        </p:spPr>
        <p:txBody>
          <a:bodyPr vert="eaVert" wrap="none" anchor="ctr"/>
          <a:lstStyle/>
          <a:p>
            <a:pPr defTabSz="914400"/>
            <a:endParaRPr lang="zh-CN" altLang="en-US"/>
          </a:p>
        </p:txBody>
      </p:sp>
      <p:sp>
        <p:nvSpPr>
          <p:cNvPr id="81" name="AutoShape 6"/>
          <p:cNvSpPr>
            <a:spLocks noChangeArrowheads="1"/>
          </p:cNvSpPr>
          <p:nvPr/>
        </p:nvSpPr>
        <p:spPr bwMode="invGray">
          <a:xfrm rot="7535209">
            <a:off x="5143189" y="4205214"/>
            <a:ext cx="698500" cy="255587"/>
          </a:xfrm>
          <a:prstGeom prst="rightArrow">
            <a:avLst>
              <a:gd name="adj1" fmla="val 35167"/>
              <a:gd name="adj2" fmla="val 110671"/>
            </a:avLst>
          </a:prstGeom>
          <a:solidFill>
            <a:srgbClr val="FFC000"/>
          </a:solidFill>
          <a:ln w="0" algn="ctr">
            <a:noFill/>
            <a:miter lim="800000"/>
          </a:ln>
        </p:spPr>
        <p:txBody>
          <a:bodyPr rot="10800000" vert="eaVert" wrap="none" anchor="ctr"/>
          <a:lstStyle/>
          <a:p>
            <a:pPr defTabSz="914400"/>
            <a:endParaRPr lang="zh-CN" altLang="en-US"/>
          </a:p>
        </p:txBody>
      </p:sp>
      <p:sp>
        <p:nvSpPr>
          <p:cNvPr id="82" name="AutoShape 7"/>
          <p:cNvSpPr>
            <a:spLocks noChangeArrowheads="1"/>
          </p:cNvSpPr>
          <p:nvPr/>
        </p:nvSpPr>
        <p:spPr bwMode="invGray">
          <a:xfrm>
            <a:off x="6760057" y="3323358"/>
            <a:ext cx="696913" cy="254000"/>
          </a:xfrm>
          <a:prstGeom prst="rightArrow">
            <a:avLst>
              <a:gd name="adj1" fmla="val 35167"/>
              <a:gd name="adj2" fmla="val 111109"/>
            </a:avLst>
          </a:prstGeom>
          <a:solidFill>
            <a:srgbClr val="FFC000"/>
          </a:solidFill>
          <a:ln w="0" algn="ctr">
            <a:noFill/>
            <a:miter lim="800000"/>
          </a:ln>
          <a:effectLst/>
        </p:spPr>
        <p:txBody>
          <a:bodyPr wrap="none" anchor="ctr"/>
          <a:lstStyle/>
          <a:p>
            <a:pPr defTabSz="914400">
              <a:defRPr/>
            </a:pPr>
            <a:endParaRPr lang="zh-CN" altLang="en-US"/>
          </a:p>
        </p:txBody>
      </p:sp>
      <p:sp>
        <p:nvSpPr>
          <p:cNvPr id="83" name="AutoShape 8"/>
          <p:cNvSpPr>
            <a:spLocks noChangeArrowheads="1"/>
          </p:cNvSpPr>
          <p:nvPr/>
        </p:nvSpPr>
        <p:spPr bwMode="invGray">
          <a:xfrm rot="10800000">
            <a:off x="4639157" y="3317008"/>
            <a:ext cx="760413" cy="255587"/>
          </a:xfrm>
          <a:prstGeom prst="rightArrow">
            <a:avLst>
              <a:gd name="adj1" fmla="val 35167"/>
              <a:gd name="adj2" fmla="val 120480"/>
            </a:avLst>
          </a:prstGeom>
          <a:solidFill>
            <a:srgbClr val="FFC000"/>
          </a:solidFill>
          <a:ln w="0" algn="ctr">
            <a:noFill/>
            <a:miter lim="800000"/>
          </a:ln>
        </p:spPr>
        <p:txBody>
          <a:bodyPr rot="10800000" wrap="none" anchor="ctr"/>
          <a:lstStyle/>
          <a:p>
            <a:pPr defTabSz="914400"/>
            <a:endParaRPr lang="zh-CN" altLang="en-US"/>
          </a:p>
        </p:txBody>
      </p:sp>
      <p:sp>
        <p:nvSpPr>
          <p:cNvPr id="84" name="Oval 11"/>
          <p:cNvSpPr>
            <a:spLocks noChangeArrowheads="1"/>
          </p:cNvSpPr>
          <p:nvPr/>
        </p:nvSpPr>
        <p:spPr bwMode="gray">
          <a:xfrm>
            <a:off x="5355120" y="3177510"/>
            <a:ext cx="363350" cy="509184"/>
          </a:xfrm>
          <a:prstGeom prst="ellipse">
            <a:avLst/>
          </a:prstGeom>
          <a:gradFill rotWithShape="1">
            <a:gsLst>
              <a:gs pos="0">
                <a:srgbClr val="93D4E9"/>
              </a:gs>
              <a:gs pos="50000">
                <a:srgbClr val="0099CC"/>
              </a:gs>
              <a:gs pos="100000">
                <a:srgbClr val="93D4E9"/>
              </a:gs>
            </a:gsLst>
            <a:lin ang="2700000" scaled="1"/>
          </a:gradFill>
          <a:ln w="38100" algn="ctr">
            <a:noFill/>
            <a:round/>
          </a:ln>
        </p:spPr>
        <p:txBody>
          <a:bodyPr wrap="none" anchor="ctr">
            <a:spAutoFit/>
          </a:bodyPr>
          <a:lstStyle/>
          <a:p>
            <a:pPr defTabSz="914400"/>
            <a:endParaRPr lang="zh-CN" altLang="en-US"/>
          </a:p>
        </p:txBody>
      </p:sp>
      <p:grpSp>
        <p:nvGrpSpPr>
          <p:cNvPr id="85" name="Group 15"/>
          <p:cNvGrpSpPr/>
          <p:nvPr/>
        </p:nvGrpSpPr>
        <p:grpSpPr bwMode="auto">
          <a:xfrm>
            <a:off x="5342420" y="2705820"/>
            <a:ext cx="1441450" cy="1439863"/>
            <a:chOff x="4166" y="1706"/>
            <a:chExt cx="1252" cy="1252"/>
          </a:xfrm>
        </p:grpSpPr>
        <p:sp>
          <p:nvSpPr>
            <p:cNvPr id="86" name="Oval 1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pPr defTabSz="914400"/>
              <a:endParaRPr lang="zh-CN" altLang="en-US"/>
            </a:p>
          </p:txBody>
        </p:sp>
        <p:sp>
          <p:nvSpPr>
            <p:cNvPr id="87" name="Oval 1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pPr defTabSz="914400"/>
              <a:endParaRPr lang="zh-CN" altLang="en-US"/>
            </a:p>
          </p:txBody>
        </p:sp>
        <p:sp>
          <p:nvSpPr>
            <p:cNvPr id="88" name="Oval 18"/>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pPr defTabSz="914400"/>
              <a:endParaRPr lang="zh-CN" altLang="en-US"/>
            </a:p>
          </p:txBody>
        </p:sp>
        <p:sp>
          <p:nvSpPr>
            <p:cNvPr id="89" name="Oval 1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pPr defTabSz="914400"/>
              <a:endParaRPr lang="zh-CN" altLang="en-US"/>
            </a:p>
          </p:txBody>
        </p:sp>
      </p:grpSp>
      <p:sp>
        <p:nvSpPr>
          <p:cNvPr id="90" name="AutoShape 22"/>
          <p:cNvSpPr>
            <a:spLocks noChangeArrowheads="1"/>
          </p:cNvSpPr>
          <p:nvPr/>
        </p:nvSpPr>
        <p:spPr bwMode="gray">
          <a:xfrm>
            <a:off x="2428240" y="1826260"/>
            <a:ext cx="2727960" cy="419100"/>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创业者基本技能</a:t>
            </a:r>
            <a:endParaRPr lang="zh-CN" altLang="en-US" b="1" dirty="0">
              <a:solidFill>
                <a:schemeClr val="bg1"/>
              </a:solidFill>
              <a:latin typeface="Verdana" panose="020B0604030504040204" pitchFamily="34" charset="0"/>
              <a:ea typeface="方正小标宋简体" pitchFamily="2" charset="-122"/>
            </a:endParaRPr>
          </a:p>
        </p:txBody>
      </p:sp>
      <p:sp>
        <p:nvSpPr>
          <p:cNvPr id="91" name="AutoShape 23"/>
          <p:cNvSpPr>
            <a:spLocks noChangeArrowheads="1"/>
          </p:cNvSpPr>
          <p:nvPr/>
        </p:nvSpPr>
        <p:spPr bwMode="gray">
          <a:xfrm>
            <a:off x="3503712" y="4490170"/>
            <a:ext cx="1639777" cy="417513"/>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创新能力</a:t>
            </a:r>
            <a:endParaRPr lang="zh-CN" altLang="en-US" b="1" dirty="0">
              <a:solidFill>
                <a:schemeClr val="bg1"/>
              </a:solidFill>
              <a:latin typeface="Verdana" panose="020B0604030504040204" pitchFamily="34" charset="0"/>
              <a:ea typeface="方正小标宋简体" pitchFamily="2" charset="-122"/>
            </a:endParaRPr>
          </a:p>
        </p:txBody>
      </p:sp>
      <p:sp>
        <p:nvSpPr>
          <p:cNvPr id="92" name="AutoShape 25"/>
          <p:cNvSpPr>
            <a:spLocks noChangeArrowheads="1"/>
          </p:cNvSpPr>
          <p:nvPr/>
        </p:nvSpPr>
        <p:spPr bwMode="gray">
          <a:xfrm>
            <a:off x="6882130" y="1826260"/>
            <a:ext cx="2499360" cy="419100"/>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营销管理技能</a:t>
            </a:r>
            <a:endParaRPr lang="zh-CN" altLang="en-US" b="1" dirty="0">
              <a:solidFill>
                <a:schemeClr val="bg1"/>
              </a:solidFill>
              <a:latin typeface="Verdana" panose="020B0604030504040204" pitchFamily="34" charset="0"/>
              <a:ea typeface="方正小标宋简体" pitchFamily="2" charset="-122"/>
            </a:endParaRPr>
          </a:p>
        </p:txBody>
      </p:sp>
      <p:sp>
        <p:nvSpPr>
          <p:cNvPr id="93" name="AutoShape 26"/>
          <p:cNvSpPr>
            <a:spLocks noChangeArrowheads="1"/>
          </p:cNvSpPr>
          <p:nvPr/>
        </p:nvSpPr>
        <p:spPr bwMode="gray">
          <a:xfrm>
            <a:off x="6882295" y="4490170"/>
            <a:ext cx="1805993" cy="417513"/>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把握商机能力</a:t>
            </a:r>
            <a:endParaRPr lang="zh-CN" altLang="en-US" b="1" dirty="0">
              <a:solidFill>
                <a:schemeClr val="bg1"/>
              </a:solidFill>
              <a:latin typeface="Verdana" panose="020B0604030504040204" pitchFamily="34" charset="0"/>
              <a:ea typeface="方正小标宋简体" pitchFamily="2" charset="-122"/>
            </a:endParaRPr>
          </a:p>
        </p:txBody>
      </p:sp>
      <p:sp>
        <p:nvSpPr>
          <p:cNvPr id="95" name="AutoShape 22"/>
          <p:cNvSpPr>
            <a:spLocks noChangeArrowheads="1"/>
          </p:cNvSpPr>
          <p:nvPr/>
        </p:nvSpPr>
        <p:spPr bwMode="gray">
          <a:xfrm>
            <a:off x="2855640" y="3253445"/>
            <a:ext cx="1654787" cy="419163"/>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经营管理技能</a:t>
            </a:r>
            <a:endParaRPr lang="zh-CN" altLang="en-US" b="1" dirty="0">
              <a:solidFill>
                <a:schemeClr val="bg1"/>
              </a:solidFill>
              <a:latin typeface="Verdana" panose="020B0604030504040204" pitchFamily="34" charset="0"/>
              <a:ea typeface="方正小标宋简体" pitchFamily="2" charset="-122"/>
            </a:endParaRPr>
          </a:p>
        </p:txBody>
      </p:sp>
      <p:sp>
        <p:nvSpPr>
          <p:cNvPr id="96" name="AutoShape 25"/>
          <p:cNvSpPr>
            <a:spLocks noChangeArrowheads="1"/>
          </p:cNvSpPr>
          <p:nvPr/>
        </p:nvSpPr>
        <p:spPr bwMode="gray">
          <a:xfrm>
            <a:off x="7597140" y="3296920"/>
            <a:ext cx="2466340" cy="419100"/>
          </a:xfrm>
          <a:prstGeom prst="roundRect">
            <a:avLst>
              <a:gd name="adj" fmla="val 16667"/>
            </a:avLst>
          </a:prstGeom>
          <a:solidFill>
            <a:schemeClr val="accent1"/>
          </a:solidFill>
          <a:ln w="12700" algn="ctr">
            <a:noFill/>
            <a:prstDash val="dash"/>
            <a:round/>
          </a:ln>
        </p:spPr>
        <p:txBody>
          <a:bodyPr wrap="none" anchor="ctr"/>
          <a:lstStyle/>
          <a:p>
            <a:pPr algn="ctr" eaLnBrk="0" hangingPunct="0"/>
            <a:r>
              <a:rPr lang="zh-CN" altLang="en-US" b="1" dirty="0">
                <a:solidFill>
                  <a:schemeClr val="bg1"/>
                </a:solidFill>
                <a:latin typeface="Verdana" panose="020B0604030504040204" pitchFamily="34" charset="0"/>
                <a:ea typeface="方正小标宋简体" pitchFamily="2" charset="-122"/>
              </a:rPr>
              <a:t>团结协作能力</a:t>
            </a:r>
            <a:endParaRPr lang="zh-CN" altLang="en-US" b="1" dirty="0">
              <a:solidFill>
                <a:schemeClr val="bg1"/>
              </a:solidFill>
              <a:latin typeface="Verdana" panose="020B0604030504040204" pitchFamily="34" charset="0"/>
              <a:ea typeface="方正小标宋简体" pitchFamily="2" charset="-122"/>
            </a:endParaRPr>
          </a:p>
        </p:txBody>
      </p:sp>
      <p:sp>
        <p:nvSpPr>
          <p:cNvPr id="3" name="TextBox 2"/>
          <p:cNvSpPr txBox="1"/>
          <p:nvPr/>
        </p:nvSpPr>
        <p:spPr>
          <a:xfrm>
            <a:off x="5375920" y="3225254"/>
            <a:ext cx="1442211" cy="460375"/>
          </a:xfrm>
          <a:prstGeom prst="rect">
            <a:avLst/>
          </a:prstGeom>
          <a:noFill/>
        </p:spPr>
        <p:txBody>
          <a:bodyPr wrap="square" rtlCol="0">
            <a:spAutoFit/>
          </a:bodyPr>
          <a:lstStyle/>
          <a:p>
            <a:pPr algn="ct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创业能力</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198870" y="3298825"/>
            <a:ext cx="3845560" cy="4110355"/>
          </a:xfrm>
        </p:spPr>
        <p:txBody>
          <a:bodyPr>
            <a:normAutofit/>
          </a:bodyPr>
          <a:p>
            <a:r>
              <a:rPr lang="en-US" altLang="zh-CN"/>
              <a:t>Thanks</a:t>
            </a:r>
            <a:endParaRPr lang="en-US" altLang="zh-CN"/>
          </a:p>
        </p:txBody>
      </p:sp>
    </p:spTree>
    <p:custDataLst>
      <p:tags r:id="rId2"/>
    </p:custDataLst>
  </p:cSld>
  <p:clrMapOvr>
    <a:masterClrMapping/>
  </p:clrMapOvr>
  <p:transition spd="slow" advClick="0" advTm="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lstStyle/>
          <a:p>
            <a:r>
              <a:rPr lang="zh-CN" altLang="en-US" dirty="0">
                <a:latin typeface="Arial" panose="020B0604020202020204" pitchFamily="34" charset="0"/>
                <a:ea typeface="汉仪旗黑-85S" panose="00020600040101010101" pitchFamily="18" charset="-122"/>
              </a:rPr>
              <a:t>第一节 职业道德概述</a:t>
            </a:r>
            <a:endParaRPr lang="zh-CN" altLang="en-US" dirty="0">
              <a:latin typeface="Arial" panose="020B0604020202020204" pitchFamily="34" charset="0"/>
              <a:ea typeface="汉仪旗黑-85S" panose="00020600040101010101" pitchFamily="18" charset="-122"/>
            </a:endParaRPr>
          </a:p>
        </p:txBody>
      </p:sp>
      <p:pic>
        <p:nvPicPr>
          <p:cNvPr id="11" name="图片占位符 10"/>
          <p:cNvPicPr>
            <a:picLocks noGrp="1" noChangeAspect="1"/>
          </p:cNvPicPr>
          <p:nvPr>
            <p:ph type="pic" idx="1"/>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文本占位符 1"/>
          <p:cNvSpPr>
            <a:spLocks noGrp="1"/>
          </p:cNvSpPr>
          <p:nvPr>
            <p:ph type="body" sz="half" idx="2"/>
            <p:custDataLst>
              <p:tags r:id="rId4"/>
            </p:custDataLst>
          </p:nvPr>
        </p:nvSpPr>
        <p:spPr/>
        <p:txBody>
          <a:bodyPr/>
          <a:lstStyle/>
          <a:p>
            <a:r>
              <a:rPr lang="zh-CN" altLang="en-US" dirty="0">
                <a:latin typeface="Arial" panose="020B0604020202020204" pitchFamily="34" charset="0"/>
              </a:rPr>
              <a:t>一、道德的含义与本质</a:t>
            </a:r>
            <a:endParaRPr lang="zh-CN" altLang="en-US" dirty="0">
              <a:latin typeface="Arial" panose="020B0604020202020204" pitchFamily="34" charset="0"/>
            </a:endParaRPr>
          </a:p>
          <a:p>
            <a:r>
              <a:rPr kumimoji="1" b="1">
                <a:ln w="10160">
                  <a:noFill/>
                  <a:prstDash val="solid"/>
                </a:ln>
                <a:solidFill>
                  <a:srgbClr val="0070C0"/>
                </a:solidFill>
                <a:effectLst>
                  <a:outerShdw blurRad="38100" dist="22860" dir="5400000" algn="tl" rotWithShape="0">
                    <a:srgbClr val="000000">
                      <a:alpha val="30000"/>
                    </a:srgbClr>
                  </a:outerShdw>
                </a:effectLst>
                <a:sym typeface="+mn-ea"/>
              </a:rPr>
              <a:t>道德是人类社会特有的精神现象，是由一定社会经济关系决定的。它以善恶、荣辱等观念为评价标准，依靠人们的内心信念、社会舆论和传统习惯来维系，是调整个人与个人之间以及个人与社会之间关系的原则和规范的总和。</a:t>
            </a:r>
            <a:endParaRPr lang="zh-CN" altLang="en-US" dirty="0">
              <a:latin typeface="Arial" panose="020B0604020202020204" pitchFamily="34" charset="0"/>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custDataLst>
              <p:tags r:id="rId1"/>
            </p:custDataLst>
          </p:nvPr>
        </p:nvSpPr>
        <p:spPr bwMode="auto">
          <a:xfrm>
            <a:off x="1633755" y="1351306"/>
            <a:ext cx="1134609" cy="1134609"/>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b="0" i="0" u="none" strike="noStrike" kern="0" cap="none" spc="0" normalizeH="0" noProof="0" dirty="0">
              <a:ln>
                <a:noFill/>
              </a:ln>
              <a:solidFill>
                <a:prstClr val="white"/>
              </a:solidFill>
              <a:effectLst/>
              <a:uLnTx/>
              <a:uFillTx/>
            </a:endParaRPr>
          </a:p>
        </p:txBody>
      </p:sp>
      <p:sp>
        <p:nvSpPr>
          <p:cNvPr id="53" name="文本框 52"/>
          <p:cNvSpPr txBox="1"/>
          <p:nvPr>
            <p:custDataLst>
              <p:tags r:id="rId2"/>
            </p:custDataLst>
          </p:nvPr>
        </p:nvSpPr>
        <p:spPr bwMode="auto">
          <a:xfrm>
            <a:off x="1402080" y="2486025"/>
            <a:ext cx="8232140" cy="2851785"/>
          </a:xfrm>
          <a:prstGeom prst="rect">
            <a:avLst/>
          </a:prstGeom>
          <a:noFill/>
        </p:spPr>
        <p:txBody>
          <a:bodyPr wrap="square">
            <a:normAutofit/>
          </a:bodyPr>
          <a:lstStyle/>
          <a:p>
            <a:pPr marL="0" marR="0" lvl="0" indent="0" defTabSz="914400" eaLnBrk="1" latinLnBrk="0" hangingPunct="1">
              <a:lnSpc>
                <a:spcPct val="130000"/>
              </a:lnSpc>
              <a:spcBef>
                <a:spcPts val="0"/>
              </a:spcBef>
              <a:spcAft>
                <a:spcPts val="0"/>
              </a:spcAft>
              <a:buClrTx/>
              <a:buSzTx/>
              <a:buFontTx/>
              <a:buNone/>
              <a:defRPr/>
            </a:pPr>
            <a:r>
              <a:rPr kumimoji="0" lang="en-US" altLang="zh-CN" sz="3200" b="0" i="0" u="none" strike="noStrike" kern="0" cap="none" spc="0" normalizeH="0" noProof="0" dirty="0" err="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rPr>
              <a:t>职业道德，是与职业角色的责、权、利相联系的一种社会化的角色道德，是从业人员在职业活动范旧内所应遵守的行为规范的总和</a:t>
            </a:r>
            <a:endParaRPr kumimoji="0" lang="en-US" altLang="zh-CN" sz="3200" b="0" i="0" u="none" strike="noStrike" kern="0" cap="none" spc="0" normalizeH="0" noProof="0" dirty="0" err="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panose="020B0503020204020204" charset="-122"/>
            </a:endParaRPr>
          </a:p>
        </p:txBody>
      </p:sp>
      <p:sp>
        <p:nvSpPr>
          <p:cNvPr id="2" name="文本框 1"/>
          <p:cNvSpPr txBox="1"/>
          <p:nvPr>
            <p:custDataLst>
              <p:tags r:id="rId3"/>
            </p:custDataLst>
          </p:nvPr>
        </p:nvSpPr>
        <p:spPr>
          <a:xfrm>
            <a:off x="1270000" y="152051"/>
            <a:ext cx="3768175" cy="591707"/>
          </a:xfrm>
          <a:prstGeom prst="rect">
            <a:avLst/>
          </a:prstGeom>
        </p:spPr>
        <p:txBody>
          <a:bodyPr wrap="square" anchor="b" anchorCtr="0">
            <a:normAutofit/>
          </a:bodyPr>
          <a:lstStyle>
            <a:defPPr>
              <a:defRPr lang="zh-CN"/>
            </a:defPPr>
            <a:lvl1pPr fontAlgn="base">
              <a:spcBef>
                <a:spcPct val="0"/>
              </a:spcBef>
              <a:spcAft>
                <a:spcPct val="0"/>
              </a:spcAft>
              <a:defRPr sz="2800">
                <a:cs typeface="Arial Unicode MS" panose="020B0604020202020204" charset="-122"/>
              </a:defRPr>
            </a:lvl1pPr>
            <a:lvl2pPr marL="742950" indent="-285750">
              <a:defRPr>
                <a:latin typeface="华文细黑" panose="02010600040101010101" pitchFamily="2" charset="-122"/>
                <a:ea typeface="微软雅黑" panose="020B0503020204020204" charset="-122"/>
              </a:defRPr>
            </a:lvl2pPr>
            <a:lvl3pPr marL="1143000" indent="-228600">
              <a:defRPr>
                <a:latin typeface="华文细黑" panose="02010600040101010101" pitchFamily="2" charset="-122"/>
                <a:ea typeface="微软雅黑" panose="020B0503020204020204" charset="-122"/>
              </a:defRPr>
            </a:lvl3pPr>
            <a:lvl4pPr marL="1600200" indent="-228600">
              <a:defRPr>
                <a:latin typeface="华文细黑" panose="02010600040101010101" pitchFamily="2" charset="-122"/>
                <a:ea typeface="微软雅黑" panose="020B0503020204020204" charset="-122"/>
              </a:defRPr>
            </a:lvl4pPr>
            <a:lvl5pPr marL="2057400" indent="-228600">
              <a:defRPr>
                <a:latin typeface="华文细黑" panose="02010600040101010101" pitchFamily="2" charset="-122"/>
                <a:ea typeface="微软雅黑" panose="020B0503020204020204" charset="-122"/>
              </a:defRPr>
            </a:lvl5pPr>
            <a:lvl6pPr marL="2514600" indent="-228600" fontAlgn="base">
              <a:spcBef>
                <a:spcPct val="0"/>
              </a:spcBef>
              <a:spcAft>
                <a:spcPct val="0"/>
              </a:spcAft>
              <a:defRPr>
                <a:latin typeface="华文细黑" panose="02010600040101010101" pitchFamily="2" charset="-122"/>
                <a:ea typeface="微软雅黑" panose="020B0503020204020204" charset="-122"/>
              </a:defRPr>
            </a:lvl6pPr>
            <a:lvl7pPr marL="2971800" indent="-228600" fontAlgn="base">
              <a:spcBef>
                <a:spcPct val="0"/>
              </a:spcBef>
              <a:spcAft>
                <a:spcPct val="0"/>
              </a:spcAft>
              <a:defRPr>
                <a:latin typeface="华文细黑" panose="02010600040101010101" pitchFamily="2" charset="-122"/>
                <a:ea typeface="微软雅黑" panose="020B0503020204020204" charset="-122"/>
              </a:defRPr>
            </a:lvl7pPr>
            <a:lvl8pPr marL="3429000" indent="-228600" fontAlgn="base">
              <a:spcBef>
                <a:spcPct val="0"/>
              </a:spcBef>
              <a:spcAft>
                <a:spcPct val="0"/>
              </a:spcAft>
              <a:defRPr>
                <a:latin typeface="华文细黑" panose="02010600040101010101" pitchFamily="2" charset="-122"/>
                <a:ea typeface="微软雅黑" panose="020B0503020204020204" charset="-122"/>
              </a:defRPr>
            </a:lvl8pPr>
            <a:lvl9pPr marL="3886200" indent="-228600" fontAlgn="base">
              <a:spcBef>
                <a:spcPct val="0"/>
              </a:spcBef>
              <a:spcAft>
                <a:spcPct val="0"/>
              </a:spcAft>
              <a:defRPr>
                <a:latin typeface="华文细黑" panose="02010600040101010101" pitchFamily="2" charset="-122"/>
                <a:ea typeface="微软雅黑" panose="020B0503020204020204" charset="-122"/>
              </a:defRPr>
            </a:lvl9pPr>
          </a:lstStyle>
          <a:p>
            <a:r>
              <a:rPr lang="en-US" altLang="zh-CN" dirty="0">
                <a:solidFill>
                  <a:schemeClr val="accent1"/>
                </a:solidFill>
                <a:latin typeface="Arial" panose="020B0604020202020204" pitchFamily="34" charset="0"/>
                <a:ea typeface="汉仪旗黑-85S" panose="00020600040101010101" pitchFamily="18" charset="-122"/>
                <a:cs typeface="+mj-cs"/>
              </a:rPr>
              <a:t>二、职业道德</a:t>
            </a:r>
            <a:endParaRPr lang="en-US" altLang="zh-CN" dirty="0">
              <a:solidFill>
                <a:schemeClr val="accent1"/>
              </a:solidFill>
              <a:latin typeface="Arial" panose="020B0604020202020204" pitchFamily="34" charset="0"/>
              <a:ea typeface="汉仪旗黑-85S" panose="00020600040101010101" pitchFamily="18" charset="-122"/>
              <a:cs typeface="+mj-cs"/>
            </a:endParaRPr>
          </a:p>
        </p:txBody>
      </p:sp>
      <p:sp>
        <p:nvSpPr>
          <p:cNvPr id="3" name="文本框 2"/>
          <p:cNvSpPr txBox="1"/>
          <p:nvPr>
            <p:custDataLst>
              <p:tags r:id="rId4"/>
            </p:custDataLst>
          </p:nvPr>
        </p:nvSpPr>
        <p:spPr>
          <a:xfrm>
            <a:off x="1263650" y="753253"/>
            <a:ext cx="3774525" cy="42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fontAlgn="base">
              <a:spcBef>
                <a:spcPct val="0"/>
              </a:spcBef>
              <a:spcAft>
                <a:spcPct val="0"/>
              </a:spcAft>
              <a:defRPr>
                <a:solidFill>
                  <a:schemeClr val="tx1">
                    <a:lumMod val="75000"/>
                  </a:schemeClr>
                </a:solidFill>
                <a:cs typeface="Arial Unicode MS" panose="020B0604020202020204" charset="-122"/>
              </a:defRPr>
            </a:lvl1pPr>
            <a:lvl2pPr marL="742950" indent="-285750">
              <a:defRPr>
                <a:latin typeface="华文细黑" panose="02010600040101010101" pitchFamily="2" charset="-122"/>
                <a:ea typeface="微软雅黑" panose="020B0503020204020204" charset="-122"/>
              </a:defRPr>
            </a:lvl2pPr>
            <a:lvl3pPr marL="1143000" indent="-228600">
              <a:defRPr>
                <a:latin typeface="华文细黑" panose="02010600040101010101" pitchFamily="2" charset="-122"/>
                <a:ea typeface="微软雅黑" panose="020B0503020204020204" charset="-122"/>
              </a:defRPr>
            </a:lvl3pPr>
            <a:lvl4pPr marL="1600200" indent="-228600">
              <a:defRPr>
                <a:latin typeface="华文细黑" panose="02010600040101010101" pitchFamily="2" charset="-122"/>
                <a:ea typeface="微软雅黑" panose="020B0503020204020204" charset="-122"/>
              </a:defRPr>
            </a:lvl4pPr>
            <a:lvl5pPr marL="2057400" indent="-228600">
              <a:defRPr>
                <a:latin typeface="华文细黑" panose="02010600040101010101" pitchFamily="2" charset="-122"/>
                <a:ea typeface="微软雅黑" panose="020B0503020204020204" charset="-122"/>
              </a:defRPr>
            </a:lvl5pPr>
            <a:lvl6pPr marL="2514600" indent="-228600" fontAlgn="base">
              <a:spcBef>
                <a:spcPct val="0"/>
              </a:spcBef>
              <a:spcAft>
                <a:spcPct val="0"/>
              </a:spcAft>
              <a:defRPr>
                <a:latin typeface="华文细黑" panose="02010600040101010101" pitchFamily="2" charset="-122"/>
                <a:ea typeface="微软雅黑" panose="020B0503020204020204" charset="-122"/>
              </a:defRPr>
            </a:lvl6pPr>
            <a:lvl7pPr marL="2971800" indent="-228600" fontAlgn="base">
              <a:spcBef>
                <a:spcPct val="0"/>
              </a:spcBef>
              <a:spcAft>
                <a:spcPct val="0"/>
              </a:spcAft>
              <a:defRPr>
                <a:latin typeface="华文细黑" panose="02010600040101010101" pitchFamily="2" charset="-122"/>
                <a:ea typeface="微软雅黑" panose="020B0503020204020204" charset="-122"/>
              </a:defRPr>
            </a:lvl7pPr>
            <a:lvl8pPr marL="3429000" indent="-228600" fontAlgn="base">
              <a:spcBef>
                <a:spcPct val="0"/>
              </a:spcBef>
              <a:spcAft>
                <a:spcPct val="0"/>
              </a:spcAft>
              <a:defRPr>
                <a:latin typeface="华文细黑" panose="02010600040101010101" pitchFamily="2" charset="-122"/>
                <a:ea typeface="微软雅黑" panose="020B0503020204020204" charset="-122"/>
              </a:defRPr>
            </a:lvl8pPr>
            <a:lvl9pPr marL="3886200" indent="-228600" fontAlgn="base">
              <a:spcBef>
                <a:spcPct val="0"/>
              </a:spcBef>
              <a:spcAft>
                <a:spcPct val="0"/>
              </a:spcAft>
              <a:defRPr>
                <a:latin typeface="华文细黑" panose="02010600040101010101" pitchFamily="2" charset="-122"/>
                <a:ea typeface="微软雅黑" panose="020B0503020204020204" charset="-122"/>
              </a:defRPr>
            </a:lvl9pPr>
          </a:lstStyle>
          <a:p>
            <a:r>
              <a:rPr lang="da-DK" altLang="zh-CN" sz="2000" dirty="0">
                <a:latin typeface="Arial" panose="020B0604020202020204" pitchFamily="34" charset="0"/>
                <a:ea typeface="微软雅黑" panose="020B0503020204020204" charset="-122"/>
                <a:cs typeface="+mn-cs"/>
              </a:rPr>
              <a:t>（一）职业道德的概念及含义</a:t>
            </a:r>
            <a:endParaRPr lang="da-DK" altLang="zh-CN" sz="2000" dirty="0">
              <a:latin typeface="Arial" panose="020B0604020202020204" pitchFamily="34" charset="0"/>
              <a:ea typeface="微软雅黑" panose="020B0503020204020204" charset="-122"/>
              <a:cs typeface="+mn-cs"/>
            </a:endParaRPr>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custDataLst>
              <p:tags r:id="rId1"/>
            </p:custDataLst>
          </p:nvPr>
        </p:nvSpPr>
        <p:spPr bwMode="auto">
          <a:xfrm>
            <a:off x="1245133" y="1357901"/>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2" name="文本框 9"/>
          <p:cNvSpPr txBox="1">
            <a:spLocks noChangeArrowheads="1"/>
          </p:cNvSpPr>
          <p:nvPr>
            <p:custDataLst>
              <p:tags r:id="rId2"/>
            </p:custDataLst>
          </p:nvPr>
        </p:nvSpPr>
        <p:spPr bwMode="auto">
          <a:xfrm>
            <a:off x="1762108" y="1369064"/>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职业性</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53" name="文本框 52"/>
          <p:cNvSpPr txBox="1"/>
          <p:nvPr>
            <p:custDataLst>
              <p:tags r:id="rId3"/>
            </p:custDataLst>
          </p:nvPr>
        </p:nvSpPr>
        <p:spPr bwMode="auto">
          <a:xfrm>
            <a:off x="1134008" y="1891301"/>
            <a:ext cx="3408363" cy="1300912"/>
          </a:xfrm>
          <a:prstGeom prst="rect">
            <a:avLst/>
          </a:prstGeom>
          <a:noFill/>
        </p:spPr>
        <p:txBody>
          <a:bodyPr wrap="square">
            <a:normAutofit/>
          </a:bodyPr>
          <a:lstStyle/>
          <a:p>
            <a:pPr marL="0" marR="0" lvl="0" indent="0" defTabSz="914400" eaLnBrk="1" latinLnBrk="0" hangingPunct="1">
              <a:lnSpc>
                <a:spcPct val="130000"/>
              </a:lnSpc>
              <a:spcBef>
                <a:spcPts val="0"/>
              </a:spcBef>
              <a:spcAft>
                <a:spcPts val="0"/>
              </a:spcAft>
              <a:buClrTx/>
              <a:buSzTx/>
              <a:buFontTx/>
              <a:buNone/>
              <a:defRPr/>
            </a:pPr>
            <a:r>
              <a:rPr kumimoji="0" lang="en-US" altLang="zh-CN" b="0" i="0" u="none" strike="noStrike" kern="0" cap="none" spc="0" normalizeH="0" noProof="0">
                <a:ln>
                  <a:noFill/>
                </a:ln>
                <a:solidFill>
                  <a:schemeClr val="tx1">
                    <a:lumMod val="75000"/>
                  </a:schemeClr>
                </a:solidFill>
                <a:effectLst/>
                <a:uLnTx/>
                <a:uFillTx/>
                <a:latin typeface="Arial" panose="020B0604020202020204" pitchFamily="34" charset="0"/>
                <a:ea typeface="微软雅黑" panose="020B0503020204020204" charset="-122"/>
              </a:rPr>
              <a:t>不同行业或职业有不同的职业道德要求</a:t>
            </a:r>
            <a:endParaRPr kumimoji="0" lang="en-US" altLang="zh-CN" b="0" i="0" u="none" strike="noStrike" kern="0" cap="none" spc="0" normalizeH="0" noProof="0">
              <a:ln>
                <a:noFill/>
              </a:ln>
              <a:solidFill>
                <a:schemeClr val="tx1">
                  <a:lumMod val="75000"/>
                </a:schemeClr>
              </a:solidFill>
              <a:effectLst/>
              <a:uLnTx/>
              <a:uFillTx/>
              <a:latin typeface="Arial" panose="020B0604020202020204" pitchFamily="34" charset="0"/>
              <a:ea typeface="微软雅黑" panose="020B0503020204020204" charset="-122"/>
            </a:endParaRPr>
          </a:p>
        </p:txBody>
      </p:sp>
      <p:sp>
        <p:nvSpPr>
          <p:cNvPr id="55" name="矩形 54"/>
          <p:cNvSpPr/>
          <p:nvPr>
            <p:custDataLst>
              <p:tags r:id="rId4"/>
            </p:custDataLst>
          </p:nvPr>
        </p:nvSpPr>
        <p:spPr bwMode="auto">
          <a:xfrm>
            <a:off x="6063314" y="1381283"/>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7" name="文本框 14"/>
          <p:cNvSpPr txBox="1">
            <a:spLocks noChangeArrowheads="1"/>
          </p:cNvSpPr>
          <p:nvPr>
            <p:custDataLst>
              <p:tags r:id="rId5"/>
            </p:custDataLst>
          </p:nvPr>
        </p:nvSpPr>
        <p:spPr bwMode="auto">
          <a:xfrm>
            <a:off x="6580289" y="1357901"/>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多样性</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58" name="文本框 57"/>
          <p:cNvSpPr txBox="1"/>
          <p:nvPr>
            <p:custDataLst>
              <p:tags r:id="rId6"/>
            </p:custDataLst>
          </p:nvPr>
        </p:nvSpPr>
        <p:spPr bwMode="auto">
          <a:xfrm>
            <a:off x="5952189" y="2008344"/>
            <a:ext cx="3408363" cy="1300914"/>
          </a:xfrm>
          <a:prstGeom prst="rect">
            <a:avLst/>
          </a:prstGeom>
          <a:noFill/>
        </p:spPr>
        <p:txBody>
          <a:bodyPr wrap="square">
            <a:normAutofit/>
          </a:bodyPr>
          <a:lstStyle/>
          <a:p>
            <a:pPr lvl="0">
              <a:lnSpc>
                <a:spcPct val="130000"/>
              </a:lnSpc>
              <a:defRPr/>
            </a:pPr>
            <a:r>
              <a:rPr lang="en-US" altLang="zh-CN" kern="0">
                <a:solidFill>
                  <a:schemeClr val="tx1">
                    <a:lumMod val="75000"/>
                  </a:schemeClr>
                </a:solidFill>
                <a:latin typeface="Arial" panose="020B0604020202020204" pitchFamily="34" charset="0"/>
                <a:ea typeface="微软雅黑" panose="020B0503020204020204" charset="-122"/>
              </a:rPr>
              <a:t>各行各业都有自己的职业道德</a:t>
            </a:r>
            <a:endParaRPr lang="en-US" altLang="zh-CN" kern="0">
              <a:solidFill>
                <a:schemeClr val="tx1">
                  <a:lumMod val="75000"/>
                </a:schemeClr>
              </a:solidFill>
              <a:latin typeface="Arial" panose="020B0604020202020204" pitchFamily="34" charset="0"/>
              <a:ea typeface="微软雅黑" panose="020B0503020204020204" charset="-122"/>
            </a:endParaRPr>
          </a:p>
        </p:txBody>
      </p:sp>
      <p:sp>
        <p:nvSpPr>
          <p:cNvPr id="60" name="矩形 59"/>
          <p:cNvSpPr/>
          <p:nvPr>
            <p:custDataLst>
              <p:tags r:id="rId7"/>
            </p:custDataLst>
          </p:nvPr>
        </p:nvSpPr>
        <p:spPr bwMode="auto">
          <a:xfrm>
            <a:off x="1244583" y="2734591"/>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62" name="文本框 20"/>
          <p:cNvSpPr txBox="1">
            <a:spLocks noChangeArrowheads="1"/>
          </p:cNvSpPr>
          <p:nvPr>
            <p:custDataLst>
              <p:tags r:id="rId8"/>
            </p:custDataLst>
          </p:nvPr>
        </p:nvSpPr>
        <p:spPr bwMode="auto">
          <a:xfrm>
            <a:off x="1761558" y="2711219"/>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可操作性</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63" name="文本框 62"/>
          <p:cNvSpPr txBox="1"/>
          <p:nvPr>
            <p:custDataLst>
              <p:tags r:id="rId9"/>
            </p:custDataLst>
          </p:nvPr>
        </p:nvSpPr>
        <p:spPr bwMode="auto">
          <a:xfrm>
            <a:off x="1133458" y="3361652"/>
            <a:ext cx="3408363" cy="1300914"/>
          </a:xfrm>
          <a:prstGeom prst="rect">
            <a:avLst/>
          </a:prstGeom>
          <a:noFill/>
        </p:spPr>
        <p:txBody>
          <a:bodyPr wrap="square">
            <a:normAutofit/>
          </a:bodyPr>
          <a:lstStyle/>
          <a:p>
            <a:pPr lvl="0">
              <a:lnSpc>
                <a:spcPct val="130000"/>
              </a:lnSpc>
              <a:defRPr/>
            </a:pPr>
            <a:r>
              <a:rPr lang="en-US" altLang="zh-CN" kern="0">
                <a:solidFill>
                  <a:schemeClr val="tx1">
                    <a:lumMod val="75000"/>
                  </a:schemeClr>
                </a:solidFill>
                <a:latin typeface="Arial" panose="020B0604020202020204" pitchFamily="34" charset="0"/>
                <a:ea typeface="微软雅黑" panose="020B0503020204020204" charset="-122"/>
              </a:rPr>
              <a:t>某一行业的职业道德求是从事该职业的人员能够接受的、可以做到的</a:t>
            </a:r>
            <a:endParaRPr lang="en-US" altLang="zh-CN" kern="0">
              <a:solidFill>
                <a:schemeClr val="tx1">
                  <a:lumMod val="75000"/>
                </a:schemeClr>
              </a:solidFill>
              <a:latin typeface="Arial" panose="020B0604020202020204" pitchFamily="34" charset="0"/>
              <a:ea typeface="微软雅黑" panose="020B0503020204020204" charset="-122"/>
            </a:endParaRPr>
          </a:p>
        </p:txBody>
      </p:sp>
      <p:sp>
        <p:nvSpPr>
          <p:cNvPr id="65" name="矩形 64"/>
          <p:cNvSpPr/>
          <p:nvPr>
            <p:custDataLst>
              <p:tags r:id="rId10"/>
            </p:custDataLst>
          </p:nvPr>
        </p:nvSpPr>
        <p:spPr bwMode="auto">
          <a:xfrm>
            <a:off x="6063314" y="2699338"/>
            <a:ext cx="517525" cy="519113"/>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67" name="文本框 26"/>
          <p:cNvSpPr txBox="1">
            <a:spLocks noChangeArrowheads="1"/>
          </p:cNvSpPr>
          <p:nvPr>
            <p:custDataLst>
              <p:tags r:id="rId11"/>
            </p:custDataLst>
          </p:nvPr>
        </p:nvSpPr>
        <p:spPr bwMode="auto">
          <a:xfrm>
            <a:off x="6580289" y="2702806"/>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强制性</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68" name="文本框 67"/>
          <p:cNvSpPr txBox="1"/>
          <p:nvPr>
            <p:custDataLst>
              <p:tags r:id="rId12"/>
            </p:custDataLst>
          </p:nvPr>
        </p:nvSpPr>
        <p:spPr bwMode="auto">
          <a:xfrm>
            <a:off x="5952189" y="3294652"/>
            <a:ext cx="3408363" cy="1300910"/>
          </a:xfrm>
          <a:prstGeom prst="rect">
            <a:avLst/>
          </a:prstGeom>
          <a:noFill/>
        </p:spPr>
        <p:txBody>
          <a:bodyPr wrap="square">
            <a:normAutofit/>
          </a:bodyPr>
          <a:lstStyle/>
          <a:p>
            <a:pPr lvl="0">
              <a:lnSpc>
                <a:spcPct val="130000"/>
              </a:lnSpc>
              <a:defRPr/>
            </a:pPr>
            <a:r>
              <a:rPr lang="en-US" altLang="zh-CN" kern="0">
                <a:solidFill>
                  <a:schemeClr val="tx1">
                    <a:lumMod val="75000"/>
                  </a:schemeClr>
                </a:solidFill>
                <a:latin typeface="Arial" panose="020B0604020202020204" pitchFamily="34" charset="0"/>
                <a:ea typeface="微软雅黑" panose="020B0503020204020204" charset="-122"/>
              </a:rPr>
              <a:t>职业道德的要求往往会具体化为规章制度、职业纪律等，并把它与行政纪律结合起来</a:t>
            </a:r>
            <a:endParaRPr lang="en-US" altLang="zh-CN" kern="0">
              <a:solidFill>
                <a:schemeClr val="tx1">
                  <a:lumMod val="75000"/>
                </a:schemeClr>
              </a:solidFill>
              <a:latin typeface="Arial" panose="020B0604020202020204" pitchFamily="34" charset="0"/>
              <a:ea typeface="微软雅黑" panose="020B0503020204020204" charset="-122"/>
            </a:endParaRPr>
          </a:p>
        </p:txBody>
      </p:sp>
      <p:sp>
        <p:nvSpPr>
          <p:cNvPr id="30" name="文本框 29"/>
          <p:cNvSpPr txBox="1"/>
          <p:nvPr>
            <p:custDataLst>
              <p:tags r:id="rId13"/>
            </p:custDataLst>
          </p:nvPr>
        </p:nvSpPr>
        <p:spPr>
          <a:xfrm>
            <a:off x="1263650" y="753253"/>
            <a:ext cx="3774525" cy="42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fontAlgn="base">
              <a:spcBef>
                <a:spcPct val="0"/>
              </a:spcBef>
              <a:spcAft>
                <a:spcPct val="0"/>
              </a:spcAft>
              <a:defRPr>
                <a:solidFill>
                  <a:schemeClr val="tx1">
                    <a:lumMod val="75000"/>
                  </a:schemeClr>
                </a:solidFill>
                <a:cs typeface="Arial Unicode MS" panose="020B0604020202020204" charset="-122"/>
              </a:defRPr>
            </a:lvl1pPr>
            <a:lvl2pPr marL="742950" indent="-285750">
              <a:defRPr>
                <a:latin typeface="华文细黑" panose="02010600040101010101" pitchFamily="2" charset="-122"/>
                <a:ea typeface="微软雅黑" panose="020B0503020204020204" charset="-122"/>
              </a:defRPr>
            </a:lvl2pPr>
            <a:lvl3pPr marL="1143000" indent="-228600">
              <a:defRPr>
                <a:latin typeface="华文细黑" panose="02010600040101010101" pitchFamily="2" charset="-122"/>
                <a:ea typeface="微软雅黑" panose="020B0503020204020204" charset="-122"/>
              </a:defRPr>
            </a:lvl3pPr>
            <a:lvl4pPr marL="1600200" indent="-228600">
              <a:defRPr>
                <a:latin typeface="华文细黑" panose="02010600040101010101" pitchFamily="2" charset="-122"/>
                <a:ea typeface="微软雅黑" panose="020B0503020204020204" charset="-122"/>
              </a:defRPr>
            </a:lvl4pPr>
            <a:lvl5pPr marL="2057400" indent="-228600">
              <a:defRPr>
                <a:latin typeface="华文细黑" panose="02010600040101010101" pitchFamily="2" charset="-122"/>
                <a:ea typeface="微软雅黑" panose="020B0503020204020204" charset="-122"/>
              </a:defRPr>
            </a:lvl5pPr>
            <a:lvl6pPr marL="2514600" indent="-228600" fontAlgn="base">
              <a:spcBef>
                <a:spcPct val="0"/>
              </a:spcBef>
              <a:spcAft>
                <a:spcPct val="0"/>
              </a:spcAft>
              <a:defRPr>
                <a:latin typeface="华文细黑" panose="02010600040101010101" pitchFamily="2" charset="-122"/>
                <a:ea typeface="微软雅黑" panose="020B0503020204020204" charset="-122"/>
              </a:defRPr>
            </a:lvl6pPr>
            <a:lvl7pPr marL="2971800" indent="-228600" fontAlgn="base">
              <a:spcBef>
                <a:spcPct val="0"/>
              </a:spcBef>
              <a:spcAft>
                <a:spcPct val="0"/>
              </a:spcAft>
              <a:defRPr>
                <a:latin typeface="华文细黑" panose="02010600040101010101" pitchFamily="2" charset="-122"/>
                <a:ea typeface="微软雅黑" panose="020B0503020204020204" charset="-122"/>
              </a:defRPr>
            </a:lvl7pPr>
            <a:lvl8pPr marL="3429000" indent="-228600" fontAlgn="base">
              <a:spcBef>
                <a:spcPct val="0"/>
              </a:spcBef>
              <a:spcAft>
                <a:spcPct val="0"/>
              </a:spcAft>
              <a:defRPr>
                <a:latin typeface="华文细黑" panose="02010600040101010101" pitchFamily="2" charset="-122"/>
                <a:ea typeface="微软雅黑" panose="020B0503020204020204" charset="-122"/>
              </a:defRPr>
            </a:lvl8pPr>
            <a:lvl9pPr marL="3886200" indent="-228600" fontAlgn="base">
              <a:spcBef>
                <a:spcPct val="0"/>
              </a:spcBef>
              <a:spcAft>
                <a:spcPct val="0"/>
              </a:spcAft>
              <a:defRPr>
                <a:latin typeface="华文细黑" panose="02010600040101010101" pitchFamily="2" charset="-122"/>
                <a:ea typeface="微软雅黑" panose="020B0503020204020204" charset="-122"/>
              </a:defRPr>
            </a:lvl9pPr>
          </a:lstStyle>
          <a:p>
            <a:r>
              <a:rPr lang="da-DK" altLang="zh-CN" sz="2000" dirty="0">
                <a:latin typeface="Arial" panose="020B0604020202020204" pitchFamily="34" charset="0"/>
                <a:ea typeface="微软雅黑" panose="020B0503020204020204" charset="-122"/>
                <a:cs typeface="+mn-cs"/>
              </a:rPr>
              <a:t>（二）职业道德的特点</a:t>
            </a:r>
            <a:endParaRPr lang="da-DK" altLang="zh-CN" sz="2000" dirty="0">
              <a:latin typeface="Arial" panose="020B0604020202020204" pitchFamily="34" charset="0"/>
              <a:ea typeface="微软雅黑" panose="020B0503020204020204" charset="-122"/>
              <a:cs typeface="+mn-cs"/>
            </a:endParaRPr>
          </a:p>
        </p:txBody>
      </p:sp>
      <p:sp>
        <p:nvSpPr>
          <p:cNvPr id="5" name="矩形 4"/>
          <p:cNvSpPr/>
          <p:nvPr>
            <p:custDataLst>
              <p:tags r:id="rId14"/>
            </p:custDataLst>
          </p:nvPr>
        </p:nvSpPr>
        <p:spPr bwMode="auto">
          <a:xfrm>
            <a:off x="1198228" y="4485921"/>
            <a:ext cx="517525" cy="517525"/>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6" name="文本框 20"/>
          <p:cNvSpPr txBox="1">
            <a:spLocks noChangeArrowheads="1"/>
          </p:cNvSpPr>
          <p:nvPr>
            <p:custDataLst>
              <p:tags r:id="rId15"/>
            </p:custDataLst>
          </p:nvPr>
        </p:nvSpPr>
        <p:spPr bwMode="auto">
          <a:xfrm>
            <a:off x="1715203" y="4462549"/>
            <a:ext cx="2780263"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zh-CN" altLang="en-US" sz="2000" b="1" i="0" u="none" strike="noStrike" kern="0" cap="none" spc="0" normalizeH="0" noProof="0">
                <a:ln>
                  <a:noFill/>
                </a:ln>
                <a:solidFill>
                  <a:schemeClr val="accent1"/>
                </a:solidFill>
                <a:effectLst/>
                <a:uLnTx/>
                <a:uFillTx/>
                <a:latin typeface="Arial" panose="020B0604020202020204" pitchFamily="34" charset="0"/>
                <a:cs typeface="+mj-cs"/>
              </a:rPr>
              <a:t>稳定</a:t>
            </a:r>
            <a:r>
              <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rPr>
              <a:t>性</a:t>
            </a:r>
            <a:endParaRPr kumimoji="0" lang="en-US" altLang="zh-CN"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7" name="文本框 6"/>
          <p:cNvSpPr txBox="1"/>
          <p:nvPr>
            <p:custDataLst>
              <p:tags r:id="rId16"/>
            </p:custDataLst>
          </p:nvPr>
        </p:nvSpPr>
        <p:spPr bwMode="auto">
          <a:xfrm>
            <a:off x="1087103" y="5112982"/>
            <a:ext cx="3408363" cy="1300914"/>
          </a:xfrm>
          <a:prstGeom prst="rect">
            <a:avLst/>
          </a:prstGeom>
          <a:noFill/>
        </p:spPr>
        <p:txBody>
          <a:bodyPr wrap="square">
            <a:normAutofit/>
          </a:bodyPr>
          <a:lstStyle/>
          <a:p>
            <a:pPr lvl="0">
              <a:lnSpc>
                <a:spcPct val="130000"/>
              </a:lnSpc>
              <a:defRPr/>
            </a:pPr>
            <a:r>
              <a:rPr lang="zh-CN" altLang="en-US" kern="0">
                <a:solidFill>
                  <a:schemeClr val="tx1">
                    <a:lumMod val="75000"/>
                  </a:schemeClr>
                </a:solidFill>
                <a:latin typeface="Arial" panose="020B0604020202020204" pitchFamily="34" charset="0"/>
                <a:ea typeface="微软雅黑" panose="020B0503020204020204" charset="-122"/>
              </a:rPr>
              <a:t>与</a:t>
            </a:r>
            <a:r>
              <a:rPr lang="en-US" altLang="zh-CN" kern="0">
                <a:solidFill>
                  <a:schemeClr val="tx1">
                    <a:lumMod val="75000"/>
                  </a:schemeClr>
                </a:solidFill>
                <a:latin typeface="Arial" panose="020B0604020202020204" pitchFamily="34" charset="0"/>
                <a:ea typeface="微软雅黑" panose="020B0503020204020204" charset="-122"/>
              </a:rPr>
              <a:t>职业相适应的职业道德就会形成一种比较稳定的、连续的职业心理品格和职业习惯</a:t>
            </a:r>
            <a:endParaRPr lang="en-US" altLang="zh-CN" kern="0">
              <a:solidFill>
                <a:schemeClr val="tx1">
                  <a:lumMod val="75000"/>
                </a:schemeClr>
              </a:solidFill>
              <a:latin typeface="Arial" panose="020B0604020202020204" pitchFamily="34" charset="0"/>
              <a:ea typeface="微软雅黑" panose="020B0503020204020204" charset="-122"/>
            </a:endParaRPr>
          </a:p>
        </p:txBody>
      </p:sp>
    </p:spTree>
    <p:custDataLst>
      <p:tags r:id="rId1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内容占位符 2"/>
          <p:cNvSpPr>
            <a:spLocks noGrp="1"/>
          </p:cNvSpPr>
          <p:nvPr>
            <p:ph idx="1"/>
          </p:nvPr>
        </p:nvSpPr>
        <p:spPr>
          <a:xfrm>
            <a:off x="632768" y="621189"/>
            <a:ext cx="7560840" cy="998820"/>
          </a:xfrm>
        </p:spPr>
        <p:txBody>
          <a:bodyPr>
            <a:noAutofit/>
          </a:body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（三）职业道德的功能</a:t>
            </a:r>
            <a:endParaRPr kumimoji="1" lang="en-US" altLang="zh-CN" sz="24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21" name="TextBox 20"/>
          <p:cNvSpPr txBox="1"/>
          <p:nvPr/>
        </p:nvSpPr>
        <p:spPr>
          <a:xfrm>
            <a:off x="6978620" y="2297768"/>
            <a:ext cx="481439" cy="52197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ysClr val="window" lastClr="FFFFFF"/>
                </a:solidFill>
                <a:effectLst/>
                <a:uLnTx/>
                <a:uFillTx/>
                <a:latin typeface="Arial Black" panose="020B0A04020102020204" pitchFamily="34" charset="0"/>
                <a:ea typeface="微软雅黑" panose="020B0503020204020204" charset="-122"/>
              </a:rPr>
              <a:t>4</a:t>
            </a:r>
            <a:endParaRPr kumimoji="0" lang="zh-CN" altLang="en-US" sz="2800" b="1" i="0" u="none" strike="noStrike" kern="0" cap="none" spc="0" normalizeH="0" baseline="0" noProof="0" dirty="0">
              <a:ln>
                <a:noFill/>
              </a:ln>
              <a:solidFill>
                <a:sysClr val="window" lastClr="FFFFFF"/>
              </a:solidFill>
              <a:effectLst/>
              <a:uLnTx/>
              <a:uFillTx/>
              <a:latin typeface="Arial Black" panose="020B0A04020102020204" pitchFamily="34" charset="0"/>
              <a:ea typeface="微软雅黑" panose="020B0503020204020204" charset="-122"/>
            </a:endParaRPr>
          </a:p>
        </p:txBody>
      </p:sp>
      <p:grpSp>
        <p:nvGrpSpPr>
          <p:cNvPr id="82" name="组合 81"/>
          <p:cNvGrpSpPr/>
          <p:nvPr/>
        </p:nvGrpSpPr>
        <p:grpSpPr>
          <a:xfrm>
            <a:off x="1031955" y="2284903"/>
            <a:ext cx="2572661" cy="2999840"/>
            <a:chOff x="1285146" y="241748"/>
            <a:chExt cx="2572661" cy="2999840"/>
          </a:xfrm>
        </p:grpSpPr>
        <p:sp>
          <p:nvSpPr>
            <p:cNvPr id="83" name="椭圆 82"/>
            <p:cNvSpPr/>
            <p:nvPr/>
          </p:nvSpPr>
          <p:spPr>
            <a:xfrm>
              <a:off x="1825972" y="1215297"/>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4" name="椭圆 83"/>
            <p:cNvSpPr/>
            <p:nvPr/>
          </p:nvSpPr>
          <p:spPr>
            <a:xfrm>
              <a:off x="1927564" y="1316612"/>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6" name="TextBox 85"/>
            <p:cNvSpPr txBox="1"/>
            <p:nvPr/>
          </p:nvSpPr>
          <p:spPr>
            <a:xfrm>
              <a:off x="1927564" y="1776321"/>
              <a:ext cx="1798884" cy="1210945"/>
            </a:xfrm>
            <a:prstGeom prst="rect">
              <a:avLst/>
            </a:prstGeom>
            <a:noFill/>
          </p:spPr>
          <p:txBody>
            <a:bodyPr wrap="square" rtlCol="0">
              <a:spAutoFit/>
              <a:scene3d>
                <a:camera prst="orthographicFront"/>
                <a:lightRig rig="threePt" dir="t"/>
              </a:scene3d>
            </a:bodyPr>
            <a:lstStyle/>
            <a:p>
              <a:pPr lvl="0" algn="ctr">
                <a:lnSpc>
                  <a:spcPct val="130000"/>
                </a:lnSpc>
                <a:defRPr/>
              </a:pPr>
              <a:r>
                <a:rPr lang="zh-CN" altLang="en-US" sz="2000" b="1" kern="0" dirty="0" smtClean="0">
                  <a:solidFill>
                    <a:srgbClr val="0070C0"/>
                  </a:solidFill>
                  <a:latin typeface="微软雅黑" panose="020B0503020204020204" charset="-122"/>
                  <a:ea typeface="微软雅黑" panose="020B0503020204020204" charset="-122"/>
                </a:rPr>
                <a:t>(</a:t>
              </a:r>
              <a:r>
                <a:rPr lang="zh-CN" altLang="en-US" b="1" kern="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1)调节从业人员与其服务对象之间相互关系</a:t>
              </a:r>
              <a:endParaRPr lang="zh-CN" altLang="en-US" b="1" kern="0"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88" name="TextBox 87"/>
            <p:cNvSpPr txBox="1"/>
            <p:nvPr/>
          </p:nvSpPr>
          <p:spPr>
            <a:xfrm>
              <a:off x="1285146" y="241748"/>
              <a:ext cx="677278" cy="2851785"/>
            </a:xfrm>
            <a:prstGeom prst="rect">
              <a:avLst/>
            </a:prstGeom>
            <a:noFill/>
          </p:spPr>
          <p:txBody>
            <a:bodyPr wrap="square" rtlCol="0">
              <a:spAutoFit/>
            </a:bodyPr>
            <a:lstStyle/>
            <a:p>
              <a:pPr lvl="0">
                <a:lnSpc>
                  <a:spcPct val="130000"/>
                </a:lnSpc>
                <a:defRPr/>
              </a:pPr>
              <a:r>
                <a:rPr lang="en-US" altLang="zh-CN" sz="13800" b="1" kern="0" dirty="0" smtClean="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rPr>
                <a:t>1</a:t>
              </a:r>
              <a:endParaRPr lang="zh-CN" altLang="en-US" sz="13800" b="1" kern="0" dirty="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endParaRPr>
            </a:p>
          </p:txBody>
        </p:sp>
      </p:grpSp>
      <p:grpSp>
        <p:nvGrpSpPr>
          <p:cNvPr id="103" name="组合 102"/>
          <p:cNvGrpSpPr/>
          <p:nvPr/>
        </p:nvGrpSpPr>
        <p:grpSpPr>
          <a:xfrm>
            <a:off x="3994423" y="2601950"/>
            <a:ext cx="2751455" cy="2999840"/>
            <a:chOff x="1285146" y="241748"/>
            <a:chExt cx="2751455" cy="2999840"/>
          </a:xfrm>
        </p:grpSpPr>
        <p:sp>
          <p:nvSpPr>
            <p:cNvPr id="104" name="椭圆 103"/>
            <p:cNvSpPr/>
            <p:nvPr/>
          </p:nvSpPr>
          <p:spPr>
            <a:xfrm>
              <a:off x="1825972" y="1215297"/>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5" name="椭圆 104"/>
            <p:cNvSpPr/>
            <p:nvPr/>
          </p:nvSpPr>
          <p:spPr>
            <a:xfrm>
              <a:off x="1927564" y="1316612"/>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6" name="TextBox 105"/>
            <p:cNvSpPr txBox="1"/>
            <p:nvPr/>
          </p:nvSpPr>
          <p:spPr>
            <a:xfrm>
              <a:off x="2105566" y="1753683"/>
              <a:ext cx="1931035" cy="1170305"/>
            </a:xfrm>
            <a:prstGeom prst="rect">
              <a:avLst/>
            </a:prstGeom>
            <a:noFill/>
          </p:spPr>
          <p:txBody>
            <a:bodyPr wrap="square" rtlCol="0">
              <a:spAutoFit/>
            </a:bodyPr>
            <a:lstStyle/>
            <a:p>
              <a:pPr lvl="0" algn="ctr">
                <a:lnSpc>
                  <a:spcPct val="130000"/>
                </a:lnSpc>
                <a:defRPr/>
              </a:pPr>
              <a:r>
                <a:rPr lang="zh-CN" altLang="en-US"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调节职业内部从业人员之间相互关系</a:t>
              </a:r>
              <a:endParaRPr lang="zh-CN" altLang="en-US"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07" name="TextBox 106"/>
            <p:cNvSpPr txBox="1"/>
            <p:nvPr/>
          </p:nvSpPr>
          <p:spPr>
            <a:xfrm>
              <a:off x="1285146" y="241748"/>
              <a:ext cx="677278" cy="2851785"/>
            </a:xfrm>
            <a:prstGeom prst="rect">
              <a:avLst/>
            </a:prstGeom>
            <a:noFill/>
          </p:spPr>
          <p:txBody>
            <a:bodyPr wrap="square" rtlCol="0">
              <a:spAutoFit/>
            </a:bodyPr>
            <a:lstStyle/>
            <a:p>
              <a:pPr lvl="0">
                <a:lnSpc>
                  <a:spcPct val="130000"/>
                </a:lnSpc>
                <a:defRPr/>
              </a:pPr>
              <a:r>
                <a:rPr lang="en-US" altLang="zh-CN" sz="13800" b="1" kern="0" dirty="0" smtClean="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rPr>
                <a:t>1</a:t>
              </a:r>
              <a:endParaRPr lang="zh-CN" altLang="en-US" sz="13800" b="1" kern="0" dirty="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endParaRPr>
            </a:p>
          </p:txBody>
        </p:sp>
      </p:grpSp>
      <p:grpSp>
        <p:nvGrpSpPr>
          <p:cNvPr id="108" name="组合 107"/>
          <p:cNvGrpSpPr/>
          <p:nvPr/>
        </p:nvGrpSpPr>
        <p:grpSpPr>
          <a:xfrm>
            <a:off x="6972060" y="2941103"/>
            <a:ext cx="2572747" cy="2999840"/>
            <a:chOff x="1285146" y="241748"/>
            <a:chExt cx="2572747" cy="2999840"/>
          </a:xfrm>
        </p:grpSpPr>
        <p:sp>
          <p:nvSpPr>
            <p:cNvPr id="109" name="椭圆 108"/>
            <p:cNvSpPr/>
            <p:nvPr/>
          </p:nvSpPr>
          <p:spPr>
            <a:xfrm>
              <a:off x="1825972" y="1215297"/>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0" name="椭圆 109"/>
            <p:cNvSpPr/>
            <p:nvPr/>
          </p:nvSpPr>
          <p:spPr>
            <a:xfrm>
              <a:off x="1927564" y="1316612"/>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1" name="TextBox 110"/>
            <p:cNvSpPr txBox="1"/>
            <p:nvPr/>
          </p:nvSpPr>
          <p:spPr>
            <a:xfrm>
              <a:off x="2059009" y="1775051"/>
              <a:ext cx="1798884" cy="810260"/>
            </a:xfrm>
            <a:prstGeom prst="rect">
              <a:avLst/>
            </a:prstGeom>
            <a:noFill/>
          </p:spPr>
          <p:txBody>
            <a:bodyPr wrap="square" rtlCol="0">
              <a:spAutoFit/>
            </a:bodyPr>
            <a:lstStyle/>
            <a:p>
              <a:pPr lvl="0" algn="ctr">
                <a:lnSpc>
                  <a:spcPct val="130000"/>
                </a:lnSpc>
                <a:defRPr/>
              </a:pPr>
              <a:r>
                <a:rPr lang="zh-CN" altLang="en-US"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提高从业人员整体道德素养</a:t>
              </a:r>
              <a:endParaRPr lang="zh-CN" altLang="en-US" b="1" kern="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12" name="TextBox 111"/>
            <p:cNvSpPr txBox="1"/>
            <p:nvPr/>
          </p:nvSpPr>
          <p:spPr>
            <a:xfrm>
              <a:off x="1285146" y="241748"/>
              <a:ext cx="677278" cy="2851785"/>
            </a:xfrm>
            <a:prstGeom prst="rect">
              <a:avLst/>
            </a:prstGeom>
            <a:noFill/>
          </p:spPr>
          <p:txBody>
            <a:bodyPr wrap="square" rtlCol="0">
              <a:spAutoFit/>
            </a:bodyPr>
            <a:lstStyle/>
            <a:p>
              <a:pPr lvl="0">
                <a:lnSpc>
                  <a:spcPct val="130000"/>
                </a:lnSpc>
                <a:defRPr/>
              </a:pPr>
              <a:r>
                <a:rPr lang="en-US" altLang="zh-CN" sz="13800" b="1" kern="0" dirty="0" smtClean="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rPr>
                <a:t>1</a:t>
              </a:r>
              <a:endParaRPr lang="zh-CN" altLang="en-US" sz="13800" b="1" kern="0" dirty="0">
                <a:ln w="38100">
                  <a:solidFill>
                    <a:sysClr val="window" lastClr="FFFFFF"/>
                  </a:solidFill>
                </a:ln>
                <a:solidFill>
                  <a:srgbClr val="0070C0"/>
                </a:solidFill>
                <a:latin typeface="Bell MT" pitchFamily="18" charset="0"/>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9" idx="6"/>
            <a:endCxn id="15" idx="2"/>
          </p:cNvCxnSpPr>
          <p:nvPr>
            <p:custDataLst>
              <p:tags r:id="rId1"/>
            </p:custDataLst>
          </p:nvPr>
        </p:nvCxnSpPr>
        <p:spPr>
          <a:xfrm flipV="1">
            <a:off x="7374236" y="3863897"/>
            <a:ext cx="943297" cy="8661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9" idx="5"/>
          </p:cNvCxnSpPr>
          <p:nvPr>
            <p:custDataLst>
              <p:tags r:id="rId2"/>
            </p:custDataLst>
          </p:nvPr>
        </p:nvCxnSpPr>
        <p:spPr>
          <a:xfrm>
            <a:off x="6984971" y="4890285"/>
            <a:ext cx="572740" cy="38926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9" idx="2"/>
            <a:endCxn id="22" idx="6"/>
          </p:cNvCxnSpPr>
          <p:nvPr>
            <p:custDataLst>
              <p:tags r:id="rId3"/>
            </p:custDataLst>
          </p:nvPr>
        </p:nvCxnSpPr>
        <p:spPr>
          <a:xfrm flipH="1" flipV="1">
            <a:off x="3825933" y="3863897"/>
            <a:ext cx="890230" cy="8661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9" idx="1"/>
            <a:endCxn id="21" idx="5"/>
          </p:cNvCxnSpPr>
          <p:nvPr>
            <p:custDataLst>
              <p:tags r:id="rId4"/>
            </p:custDataLst>
          </p:nvPr>
        </p:nvCxnSpPr>
        <p:spPr>
          <a:xfrm flipH="1" flipV="1">
            <a:off x="4628062" y="2686847"/>
            <a:ext cx="477367" cy="32389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9" idx="3"/>
          </p:cNvCxnSpPr>
          <p:nvPr>
            <p:custDataLst>
              <p:tags r:id="rId5"/>
            </p:custDataLst>
          </p:nvPr>
        </p:nvCxnSpPr>
        <p:spPr>
          <a:xfrm flipH="1">
            <a:off x="4479217" y="4890285"/>
            <a:ext cx="626213" cy="40959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custDataLst>
              <p:tags r:id="rId6"/>
            </p:custDataLst>
          </p:nvPr>
        </p:nvSpPr>
        <p:spPr>
          <a:xfrm>
            <a:off x="4716163" y="2621477"/>
            <a:ext cx="2658073" cy="2658073"/>
          </a:xfrm>
          <a:prstGeom prst="ellipse">
            <a:avLst/>
          </a:pr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12" name="椭圆 11"/>
          <p:cNvSpPr/>
          <p:nvPr>
            <p:custDataLst>
              <p:tags r:id="rId7"/>
            </p:custDataLst>
          </p:nvPr>
        </p:nvSpPr>
        <p:spPr>
          <a:xfrm>
            <a:off x="7385344" y="2111022"/>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15" name="椭圆 14"/>
          <p:cNvSpPr/>
          <p:nvPr>
            <p:custDataLst>
              <p:tags r:id="rId8"/>
            </p:custDataLst>
          </p:nvPr>
        </p:nvSpPr>
        <p:spPr>
          <a:xfrm>
            <a:off x="8317533" y="3526586"/>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18" name="椭圆 17"/>
          <p:cNvSpPr/>
          <p:nvPr>
            <p:custDataLst>
              <p:tags r:id="rId9"/>
            </p:custDataLst>
          </p:nvPr>
        </p:nvSpPr>
        <p:spPr>
          <a:xfrm>
            <a:off x="7368263" y="4978149"/>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21" name="椭圆 20"/>
          <p:cNvSpPr/>
          <p:nvPr>
            <p:custDataLst>
              <p:tags r:id="rId10"/>
            </p:custDataLst>
          </p:nvPr>
        </p:nvSpPr>
        <p:spPr>
          <a:xfrm>
            <a:off x="4051849" y="2111022"/>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22" name="椭圆 21"/>
          <p:cNvSpPr/>
          <p:nvPr>
            <p:custDataLst>
              <p:tags r:id="rId11"/>
            </p:custDataLst>
          </p:nvPr>
        </p:nvSpPr>
        <p:spPr>
          <a:xfrm>
            <a:off x="3150857" y="3526586"/>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23" name="椭圆 22"/>
          <p:cNvSpPr/>
          <p:nvPr>
            <p:custDataLst>
              <p:tags r:id="rId12"/>
            </p:custDataLst>
          </p:nvPr>
        </p:nvSpPr>
        <p:spPr>
          <a:xfrm>
            <a:off x="4085184" y="4978149"/>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2">
                  <a:lumMod val="10000"/>
                </a:schemeClr>
              </a:solidFill>
            </a:endParaRPr>
          </a:p>
        </p:txBody>
      </p:sp>
      <p:sp>
        <p:nvSpPr>
          <p:cNvPr id="33" name="Freeform 17"/>
          <p:cNvSpPr>
            <a:spLocks noChangeAspect="1" noEditPoints="1"/>
          </p:cNvSpPr>
          <p:nvPr>
            <p:custDataLst>
              <p:tags r:id="rId13"/>
            </p:custDataLst>
          </p:nvPr>
        </p:nvSpPr>
        <p:spPr bwMode="auto">
          <a:xfrm>
            <a:off x="4331175" y="5167932"/>
            <a:ext cx="219005" cy="352928"/>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bg2">
                  <a:lumMod val="10000"/>
                </a:schemeClr>
              </a:solidFill>
            </a:endParaRPr>
          </a:p>
        </p:txBody>
      </p:sp>
      <p:sp>
        <p:nvSpPr>
          <p:cNvPr id="34" name="KSO_Shape"/>
          <p:cNvSpPr>
            <a:spLocks noChangeAspect="1"/>
          </p:cNvSpPr>
          <p:nvPr>
            <p:custDataLst>
              <p:tags r:id="rId14"/>
            </p:custDataLst>
          </p:nvPr>
        </p:nvSpPr>
        <p:spPr>
          <a:xfrm>
            <a:off x="8479379" y="3700210"/>
            <a:ext cx="351384" cy="32737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2">
                  <a:lumMod val="10000"/>
                </a:schemeClr>
              </a:solidFill>
            </a:endParaRPr>
          </a:p>
        </p:txBody>
      </p:sp>
      <p:sp>
        <p:nvSpPr>
          <p:cNvPr id="35" name="KSO_Shape"/>
          <p:cNvSpPr>
            <a:spLocks noChangeAspect="1"/>
          </p:cNvSpPr>
          <p:nvPr>
            <p:custDataLst>
              <p:tags r:id="rId15"/>
            </p:custDataLst>
          </p:nvPr>
        </p:nvSpPr>
        <p:spPr bwMode="auto">
          <a:xfrm>
            <a:off x="7576936" y="2297354"/>
            <a:ext cx="291892" cy="30195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3"/>
          </a:solidFill>
          <a:ln>
            <a:noFill/>
          </a:ln>
        </p:spPr>
        <p:txBody>
          <a:bodyPr/>
          <a:lstStyle/>
          <a:p>
            <a:endParaRPr lang="zh-CN" altLang="en-US">
              <a:solidFill>
                <a:schemeClr val="bg2">
                  <a:lumMod val="10000"/>
                </a:schemeClr>
              </a:solidFill>
            </a:endParaRPr>
          </a:p>
        </p:txBody>
      </p:sp>
      <p:sp>
        <p:nvSpPr>
          <p:cNvPr id="36" name="Freeform 49"/>
          <p:cNvSpPr/>
          <p:nvPr>
            <p:custDataLst>
              <p:tags r:id="rId16"/>
            </p:custDataLst>
          </p:nvPr>
        </p:nvSpPr>
        <p:spPr bwMode="auto">
          <a:xfrm>
            <a:off x="7545930" y="5177388"/>
            <a:ext cx="319742" cy="276142"/>
          </a:xfrm>
          <a:custGeom>
            <a:avLst/>
            <a:gdLst>
              <a:gd name="T0" fmla="*/ 28 w 56"/>
              <a:gd name="T1" fmla="*/ 0 h 48"/>
              <a:gd name="T2" fmla="*/ 0 w 56"/>
              <a:gd name="T3" fmla="*/ 21 h 48"/>
              <a:gd name="T4" fmla="*/ 8 w 56"/>
              <a:gd name="T5" fmla="*/ 35 h 48"/>
              <a:gd name="T6" fmla="*/ 4 w 56"/>
              <a:gd name="T7" fmla="*/ 48 h 48"/>
              <a:gd name="T8" fmla="*/ 16 w 56"/>
              <a:gd name="T9" fmla="*/ 40 h 48"/>
              <a:gd name="T10" fmla="*/ 28 w 56"/>
              <a:gd name="T11" fmla="*/ 42 h 48"/>
              <a:gd name="T12" fmla="*/ 56 w 56"/>
              <a:gd name="T13" fmla="*/ 21 h 48"/>
              <a:gd name="T14" fmla="*/ 28 w 56"/>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8">
                <a:moveTo>
                  <a:pt x="28" y="0"/>
                </a:moveTo>
                <a:cubicBezTo>
                  <a:pt x="13" y="0"/>
                  <a:pt x="0" y="9"/>
                  <a:pt x="0" y="21"/>
                </a:cubicBezTo>
                <a:cubicBezTo>
                  <a:pt x="0" y="26"/>
                  <a:pt x="4" y="32"/>
                  <a:pt x="8" y="35"/>
                </a:cubicBezTo>
                <a:cubicBezTo>
                  <a:pt x="4" y="48"/>
                  <a:pt x="4" y="48"/>
                  <a:pt x="4" y="48"/>
                </a:cubicBezTo>
                <a:cubicBezTo>
                  <a:pt x="16" y="40"/>
                  <a:pt x="16" y="40"/>
                  <a:pt x="16" y="40"/>
                </a:cubicBezTo>
                <a:cubicBezTo>
                  <a:pt x="20" y="41"/>
                  <a:pt x="24" y="42"/>
                  <a:pt x="28" y="42"/>
                </a:cubicBezTo>
                <a:cubicBezTo>
                  <a:pt x="43" y="42"/>
                  <a:pt x="56" y="32"/>
                  <a:pt x="56" y="21"/>
                </a:cubicBezTo>
                <a:cubicBezTo>
                  <a:pt x="56" y="9"/>
                  <a:pt x="43" y="0"/>
                  <a:pt x="28"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bg2">
                  <a:lumMod val="10000"/>
                </a:schemeClr>
              </a:solidFill>
            </a:endParaRPr>
          </a:p>
        </p:txBody>
      </p:sp>
      <p:sp>
        <p:nvSpPr>
          <p:cNvPr id="37" name="Freeform 7"/>
          <p:cNvSpPr/>
          <p:nvPr>
            <p:custDataLst>
              <p:tags r:id="rId17"/>
            </p:custDataLst>
          </p:nvPr>
        </p:nvSpPr>
        <p:spPr bwMode="auto">
          <a:xfrm>
            <a:off x="4175777" y="2302178"/>
            <a:ext cx="427221" cy="292309"/>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bg2">
                  <a:lumMod val="10000"/>
                </a:schemeClr>
              </a:solidFill>
            </a:endParaRPr>
          </a:p>
        </p:txBody>
      </p:sp>
      <p:cxnSp>
        <p:nvCxnSpPr>
          <p:cNvPr id="38" name="直接连接符 37"/>
          <p:cNvCxnSpPr>
            <a:endCxn id="12" idx="3"/>
          </p:cNvCxnSpPr>
          <p:nvPr>
            <p:custDataLst>
              <p:tags r:id="rId18"/>
            </p:custDataLst>
          </p:nvPr>
        </p:nvCxnSpPr>
        <p:spPr>
          <a:xfrm flipV="1">
            <a:off x="7124620" y="2686847"/>
            <a:ext cx="359587" cy="45089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custDataLst>
              <p:tags r:id="rId19"/>
            </p:custDataLst>
          </p:nvPr>
        </p:nvSpPr>
        <p:spPr>
          <a:xfrm>
            <a:off x="1459007" y="1951432"/>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r>
              <a:rPr lang="en-US" altLang="zh-CN" dirty="0">
                <a:solidFill>
                  <a:schemeClr val="accent1"/>
                </a:solidFill>
                <a:latin typeface="Arial" panose="020B0604020202020204" pitchFamily="34" charset="0"/>
                <a:cs typeface="+mj-cs"/>
              </a:rPr>
              <a:t>职业理想</a:t>
            </a:r>
            <a:endParaRPr lang="en-US" altLang="zh-CN" dirty="0">
              <a:solidFill>
                <a:schemeClr val="accent1"/>
              </a:solidFill>
              <a:latin typeface="Arial" panose="020B0604020202020204" pitchFamily="34" charset="0"/>
              <a:cs typeface="+mj-cs"/>
            </a:endParaRPr>
          </a:p>
        </p:txBody>
      </p:sp>
      <p:sp>
        <p:nvSpPr>
          <p:cNvPr id="45" name="文本框 44"/>
          <p:cNvSpPr txBox="1"/>
          <p:nvPr>
            <p:custDataLst>
              <p:tags r:id="rId20"/>
            </p:custDataLst>
          </p:nvPr>
        </p:nvSpPr>
        <p:spPr>
          <a:xfrm>
            <a:off x="598033" y="3434903"/>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r>
              <a:rPr lang="en-US" altLang="zh-CN">
                <a:solidFill>
                  <a:schemeClr val="accent1"/>
                </a:solidFill>
                <a:latin typeface="Arial" panose="020B0604020202020204" pitchFamily="34" charset="0"/>
                <a:cs typeface="+mj-cs"/>
              </a:rPr>
              <a:t>职业态度</a:t>
            </a:r>
            <a:endParaRPr lang="en-US" altLang="zh-CN">
              <a:solidFill>
                <a:schemeClr val="accent1"/>
              </a:solidFill>
              <a:latin typeface="Arial" panose="020B0604020202020204" pitchFamily="34" charset="0"/>
              <a:cs typeface="+mj-cs"/>
            </a:endParaRPr>
          </a:p>
        </p:txBody>
      </p:sp>
      <p:sp>
        <p:nvSpPr>
          <p:cNvPr id="47" name="文本框 46"/>
          <p:cNvSpPr txBox="1"/>
          <p:nvPr>
            <p:custDataLst>
              <p:tags r:id="rId21"/>
            </p:custDataLst>
          </p:nvPr>
        </p:nvSpPr>
        <p:spPr>
          <a:xfrm>
            <a:off x="1464667" y="4918375"/>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r>
              <a:rPr lang="en-US" altLang="zh-CN">
                <a:solidFill>
                  <a:schemeClr val="accent1"/>
                </a:solidFill>
                <a:latin typeface="Arial" panose="020B0604020202020204" pitchFamily="34" charset="0"/>
                <a:cs typeface="+mj-cs"/>
              </a:rPr>
              <a:t>职业责任</a:t>
            </a:r>
            <a:endParaRPr lang="en-US" altLang="zh-CN">
              <a:solidFill>
                <a:schemeClr val="accent1"/>
              </a:solidFill>
              <a:latin typeface="Arial" panose="020B0604020202020204" pitchFamily="34" charset="0"/>
              <a:cs typeface="+mj-cs"/>
            </a:endParaRPr>
          </a:p>
        </p:txBody>
      </p:sp>
      <p:sp>
        <p:nvSpPr>
          <p:cNvPr id="57" name="文本框 56"/>
          <p:cNvSpPr txBox="1"/>
          <p:nvPr>
            <p:custDataLst>
              <p:tags r:id="rId22"/>
            </p:custDataLst>
          </p:nvPr>
        </p:nvSpPr>
        <p:spPr>
          <a:xfrm>
            <a:off x="8149358" y="1951432"/>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en-US" altLang="zh-CN">
                <a:solidFill>
                  <a:schemeClr val="accent1"/>
                </a:solidFill>
                <a:latin typeface="Arial" panose="020B0604020202020204" pitchFamily="34" charset="0"/>
                <a:cs typeface="+mj-cs"/>
              </a:rPr>
              <a:t>职业技能</a:t>
            </a:r>
            <a:endParaRPr lang="en-US" altLang="zh-CN">
              <a:solidFill>
                <a:schemeClr val="accent1"/>
              </a:solidFill>
              <a:latin typeface="Arial" panose="020B0604020202020204" pitchFamily="34" charset="0"/>
              <a:cs typeface="+mj-cs"/>
            </a:endParaRPr>
          </a:p>
        </p:txBody>
      </p:sp>
      <p:sp>
        <p:nvSpPr>
          <p:cNvPr id="59" name="文本框 58"/>
          <p:cNvSpPr txBox="1"/>
          <p:nvPr>
            <p:custDataLst>
              <p:tags r:id="rId23"/>
            </p:custDataLst>
          </p:nvPr>
        </p:nvSpPr>
        <p:spPr>
          <a:xfrm>
            <a:off x="9118106" y="3434903"/>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en-US" altLang="zh-CN">
                <a:solidFill>
                  <a:schemeClr val="accent1"/>
                </a:solidFill>
                <a:latin typeface="Arial" panose="020B0604020202020204" pitchFamily="34" charset="0"/>
                <a:cs typeface="+mj-cs"/>
              </a:rPr>
              <a:t>职业纪律</a:t>
            </a:r>
            <a:endParaRPr lang="en-US" altLang="zh-CN">
              <a:solidFill>
                <a:schemeClr val="accent1"/>
              </a:solidFill>
              <a:latin typeface="Arial" panose="020B0604020202020204" pitchFamily="34" charset="0"/>
              <a:cs typeface="+mj-cs"/>
            </a:endParaRPr>
          </a:p>
        </p:txBody>
      </p:sp>
      <p:sp>
        <p:nvSpPr>
          <p:cNvPr id="61" name="文本框 60"/>
          <p:cNvSpPr txBox="1"/>
          <p:nvPr>
            <p:custDataLst>
              <p:tags r:id="rId24"/>
            </p:custDataLst>
          </p:nvPr>
        </p:nvSpPr>
        <p:spPr>
          <a:xfrm>
            <a:off x="8149617" y="4918375"/>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l"/>
            <a:r>
              <a:rPr lang="en-US" altLang="zh-CN">
                <a:solidFill>
                  <a:schemeClr val="accent1"/>
                </a:solidFill>
                <a:latin typeface="Arial" panose="020B0604020202020204" pitchFamily="34" charset="0"/>
                <a:cs typeface="+mj-cs"/>
              </a:rPr>
              <a:t>职业良心</a:t>
            </a:r>
            <a:endParaRPr lang="en-US" altLang="zh-CN">
              <a:solidFill>
                <a:schemeClr val="accent1"/>
              </a:solidFill>
              <a:latin typeface="Arial" panose="020B0604020202020204" pitchFamily="34" charset="0"/>
              <a:cs typeface="+mj-cs"/>
            </a:endParaRPr>
          </a:p>
        </p:txBody>
      </p:sp>
      <p:sp>
        <p:nvSpPr>
          <p:cNvPr id="64" name="文本框 63"/>
          <p:cNvSpPr txBox="1"/>
          <p:nvPr>
            <p:custDataLst>
              <p:tags r:id="rId25"/>
            </p:custDataLst>
          </p:nvPr>
        </p:nvSpPr>
        <p:spPr>
          <a:xfrm>
            <a:off x="4807455" y="3434904"/>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gn="ctr"/>
            <a:r>
              <a:rPr lang="zh-CN" altLang="en-US" sz="2000" dirty="0">
                <a:solidFill>
                  <a:schemeClr val="tx1"/>
                </a:solidFill>
                <a:latin typeface="Arial" panose="020B0604020202020204" pitchFamily="34" charset="0"/>
                <a:cs typeface="+mj-cs"/>
              </a:rPr>
              <a:t>职业道德</a:t>
            </a:r>
            <a:endParaRPr lang="zh-CN" altLang="en-US" sz="2000" dirty="0">
              <a:solidFill>
                <a:schemeClr val="tx1"/>
              </a:solidFill>
              <a:latin typeface="Arial" panose="020B0604020202020204" pitchFamily="34" charset="0"/>
              <a:cs typeface="+mj-cs"/>
            </a:endParaRPr>
          </a:p>
        </p:txBody>
      </p:sp>
      <p:sp>
        <p:nvSpPr>
          <p:cNvPr id="39" name="文本框 38"/>
          <p:cNvSpPr txBox="1"/>
          <p:nvPr>
            <p:custDataLst>
              <p:tags r:id="rId26"/>
            </p:custDataLst>
          </p:nvPr>
        </p:nvSpPr>
        <p:spPr>
          <a:xfrm>
            <a:off x="699477" y="485123"/>
            <a:ext cx="9097108" cy="1080555"/>
          </a:xfrm>
          <a:prstGeom prst="rect">
            <a:avLst/>
          </a:prstGeom>
        </p:spPr>
        <p:txBody>
          <a:bodyPr vert="horz" lIns="91440" tIns="45720" rIns="91440" bIns="45720" rtlCol="0" anchor="ctr">
            <a:normAutofit/>
          </a:bodyPr>
          <a:lstStyle>
            <a:lvl1pPr>
              <a:lnSpc>
                <a:spcPct val="90000"/>
              </a:lnSpc>
              <a:spcBef>
                <a:spcPct val="0"/>
              </a:spcBef>
              <a:buNone/>
              <a:defRPr sz="4000">
                <a:solidFill>
                  <a:srgbClr val="DAB866"/>
                </a:solidFill>
                <a:latin typeface="+mj-lt"/>
                <a:ea typeface="+mj-ea"/>
                <a:cs typeface="+mj-cs"/>
              </a:defRPr>
            </a:lvl1pPr>
          </a:lstStyle>
          <a:p>
            <a:r>
              <a:rPr lang="en-US" altLang="zh-CN" dirty="0">
                <a:solidFill>
                  <a:schemeClr val="accent1"/>
                </a:solidFill>
                <a:latin typeface="Arial" panose="020B0604020202020204" pitchFamily="34" charset="0"/>
                <a:ea typeface="汉仪旗黑-85S" panose="00020600040101010101" pitchFamily="18" charset="-122"/>
              </a:rPr>
              <a:t>（四）职业道德的基本构成</a:t>
            </a:r>
            <a:endParaRPr lang="en-US" altLang="zh-CN" dirty="0">
              <a:solidFill>
                <a:schemeClr val="accent1"/>
              </a:solidFill>
              <a:latin typeface="Arial" panose="020B0604020202020204" pitchFamily="34" charset="0"/>
              <a:ea typeface="汉仪旗黑-85S" panose="00020600040101010101" pitchFamily="18" charset="-122"/>
            </a:endParaRPr>
          </a:p>
        </p:txBody>
      </p:sp>
      <p:grpSp>
        <p:nvGrpSpPr>
          <p:cNvPr id="40" name="组合 39"/>
          <p:cNvGrpSpPr>
            <a:grpSpLocks noChangeAspect="1"/>
          </p:cNvGrpSpPr>
          <p:nvPr>
            <p:custDataLst>
              <p:tags r:id="rId27"/>
            </p:custDataLst>
          </p:nvPr>
        </p:nvGrpSpPr>
        <p:grpSpPr>
          <a:xfrm>
            <a:off x="3337216" y="3712718"/>
            <a:ext cx="302358" cy="302357"/>
            <a:chOff x="5578476" y="3629026"/>
            <a:chExt cx="271463" cy="271462"/>
          </a:xfrm>
          <a:solidFill>
            <a:schemeClr val="accent3"/>
          </a:solidFill>
        </p:grpSpPr>
        <p:sp>
          <p:nvSpPr>
            <p:cNvPr id="41" name="Freeform 15"/>
            <p:cNvSpPr>
              <a:spLocks noEditPoints="1"/>
            </p:cNvSpPr>
            <p:nvPr>
              <p:custDataLst>
                <p:tags r:id="rId28"/>
              </p:custDataLst>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10000"/>
                  </a:schemeClr>
                </a:solidFill>
              </a:endParaRPr>
            </a:p>
          </p:txBody>
        </p:sp>
        <p:sp>
          <p:nvSpPr>
            <p:cNvPr id="42" name="Freeform 16"/>
            <p:cNvSpPr/>
            <p:nvPr>
              <p:custDataLst>
                <p:tags r:id="rId29"/>
              </p:custDataLst>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10000"/>
                  </a:schemeClr>
                </a:solidFill>
              </a:endParaRPr>
            </a:p>
          </p:txBody>
        </p:sp>
      </p:grpSp>
      <p:cxnSp>
        <p:nvCxnSpPr>
          <p:cNvPr id="4" name="直接连接符 3"/>
          <p:cNvCxnSpPr>
            <a:endCxn id="10" idx="5"/>
          </p:cNvCxnSpPr>
          <p:nvPr>
            <p:custDataLst>
              <p:tags r:id="rId30"/>
            </p:custDataLst>
          </p:nvPr>
        </p:nvCxnSpPr>
        <p:spPr>
          <a:xfrm flipH="1" flipV="1">
            <a:off x="5964737" y="2384587"/>
            <a:ext cx="477367" cy="32389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椭圆 9"/>
          <p:cNvSpPr/>
          <p:nvPr>
            <p:custDataLst>
              <p:tags r:id="rId31"/>
            </p:custDataLst>
          </p:nvPr>
        </p:nvSpPr>
        <p:spPr>
          <a:xfrm>
            <a:off x="5388524" y="1809397"/>
            <a:ext cx="675076" cy="674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bg2">
                  <a:lumMod val="10000"/>
                </a:schemeClr>
              </a:solidFill>
            </a:endParaRPr>
          </a:p>
        </p:txBody>
      </p:sp>
      <p:sp>
        <p:nvSpPr>
          <p:cNvPr id="11" name="Freeform 7"/>
          <p:cNvSpPr/>
          <p:nvPr>
            <p:custDataLst>
              <p:tags r:id="rId32"/>
            </p:custDataLst>
          </p:nvPr>
        </p:nvSpPr>
        <p:spPr bwMode="auto">
          <a:xfrm>
            <a:off x="5512452" y="2000553"/>
            <a:ext cx="427221" cy="292309"/>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accent3"/>
          </a:solidFill>
          <a:ln>
            <a:noFill/>
          </a:ln>
        </p:spPr>
        <p:txBody>
          <a:bodyPr vert="horz" wrap="square" lIns="91440" tIns="45720" rIns="91440" bIns="45720" numCol="1" anchor="t" anchorCtr="0" compatLnSpc="1"/>
          <a:p>
            <a:endParaRPr lang="zh-CN" altLang="en-US">
              <a:solidFill>
                <a:schemeClr val="bg2">
                  <a:lumMod val="10000"/>
                </a:schemeClr>
              </a:solidFill>
            </a:endParaRPr>
          </a:p>
        </p:txBody>
      </p:sp>
      <p:sp>
        <p:nvSpPr>
          <p:cNvPr id="13" name="文本框 12"/>
          <p:cNvSpPr txBox="1"/>
          <p:nvPr>
            <p:custDataLst>
              <p:tags r:id="rId33"/>
            </p:custDataLst>
          </p:nvPr>
        </p:nvSpPr>
        <p:spPr>
          <a:xfrm>
            <a:off x="3825652" y="1368502"/>
            <a:ext cx="2475860"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chemeClr val="bg2">
                    <a:lumMod val="10000"/>
                  </a:schemeClr>
                </a:solidFill>
                <a:latin typeface="Calibri Light" panose="020F0302020204030204"/>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r>
              <a:rPr lang="en-US" altLang="zh-CN" dirty="0">
                <a:solidFill>
                  <a:schemeClr val="accent1"/>
                </a:solidFill>
                <a:latin typeface="Arial" panose="020B0604020202020204" pitchFamily="34" charset="0"/>
                <a:cs typeface="+mj-cs"/>
              </a:rPr>
              <a:t>职业</a:t>
            </a:r>
            <a:r>
              <a:rPr lang="zh-CN" altLang="en-US" dirty="0">
                <a:solidFill>
                  <a:schemeClr val="accent1"/>
                </a:solidFill>
                <a:latin typeface="Arial" panose="020B0604020202020204" pitchFamily="34" charset="0"/>
                <a:cs typeface="+mj-cs"/>
              </a:rPr>
              <a:t>荣誉</a:t>
            </a:r>
            <a:endParaRPr lang="zh-CN" altLang="en-US" dirty="0">
              <a:solidFill>
                <a:schemeClr val="accent1"/>
              </a:solidFill>
              <a:latin typeface="Arial" panose="020B0604020202020204" pitchFamily="34" charset="0"/>
              <a:cs typeface="+mj-cs"/>
            </a:endParaRPr>
          </a:p>
        </p:txBody>
      </p:sp>
    </p:spTree>
    <p:custDataLst>
      <p:tags r:id="rId3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custDataLst>
              <p:tags r:id="rId1"/>
            </p:custDataLst>
          </p:nvPr>
        </p:nvSpPr>
        <p:spPr bwMode="auto">
          <a:xfrm>
            <a:off x="655181" y="2338644"/>
            <a:ext cx="684251" cy="684251"/>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2" name="文本框 9"/>
          <p:cNvSpPr txBox="1">
            <a:spLocks noChangeArrowheads="1"/>
          </p:cNvSpPr>
          <p:nvPr>
            <p:custDataLst>
              <p:tags r:id="rId2"/>
            </p:custDataLst>
          </p:nvPr>
        </p:nvSpPr>
        <p:spPr bwMode="auto">
          <a:xfrm>
            <a:off x="1338705" y="2353403"/>
            <a:ext cx="3675954" cy="68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zh-CN" altLang="en-US" sz="2000" b="1" i="0" u="none" strike="noStrike" kern="0" cap="none" spc="0" normalizeH="0" noProof="0">
                <a:ln>
                  <a:noFill/>
                </a:ln>
                <a:solidFill>
                  <a:schemeClr val="accent1"/>
                </a:solidFill>
                <a:effectLst/>
                <a:uLnTx/>
                <a:uFillTx/>
                <a:latin typeface="Arial" panose="020B0604020202020204" pitchFamily="34" charset="0"/>
                <a:cs typeface="+mj-cs"/>
              </a:rPr>
              <a:t>社会主义道德是一个完整体系</a:t>
            </a:r>
            <a:endParaRPr kumimoji="0" lang="zh-CN" altLang="en-US" sz="2000" b="1" i="0" u="none" strike="noStrike" kern="0" cap="none" spc="0" normalizeH="0" noProof="0">
              <a:ln>
                <a:noFill/>
              </a:ln>
              <a:solidFill>
                <a:schemeClr val="accent1"/>
              </a:solidFill>
              <a:effectLst/>
              <a:uLnTx/>
              <a:uFillTx/>
              <a:latin typeface="Arial" panose="020B0604020202020204" pitchFamily="34" charset="0"/>
              <a:cs typeface="+mj-cs"/>
            </a:endParaRPr>
          </a:p>
        </p:txBody>
      </p:sp>
      <p:sp>
        <p:nvSpPr>
          <p:cNvPr id="53" name="文本框 52"/>
          <p:cNvSpPr txBox="1"/>
          <p:nvPr>
            <p:custDataLst>
              <p:tags r:id="rId3"/>
            </p:custDataLst>
          </p:nvPr>
        </p:nvSpPr>
        <p:spPr bwMode="auto">
          <a:xfrm>
            <a:off x="508256" y="3043884"/>
            <a:ext cx="4506403" cy="1720014"/>
          </a:xfrm>
          <a:prstGeom prst="rect">
            <a:avLst/>
          </a:prstGeom>
          <a:noFill/>
        </p:spPr>
        <p:txBody>
          <a:bodyPr wrap="square">
            <a:normAutofit lnSpcReduction="20000"/>
          </a:bodyPr>
          <a:lstStyle/>
          <a:p>
            <a:pPr marL="0" marR="0" lvl="0" indent="0" defTabSz="914400" eaLnBrk="1" latinLnBrk="0" hangingPunct="1">
              <a:lnSpc>
                <a:spcPct val="130000"/>
              </a:lnSpc>
              <a:spcBef>
                <a:spcPts val="0"/>
              </a:spcBef>
              <a:spcAft>
                <a:spcPts val="0"/>
              </a:spcAft>
              <a:buClrTx/>
              <a:buSzTx/>
              <a:buFontTx/>
              <a:buNone/>
              <a:defRPr/>
            </a:pPr>
            <a:r>
              <a:rPr kumimoji="0" lang="en-US" altLang="zh-CN" b="0" i="0" u="none" strike="noStrike" kern="0" cap="none" spc="0" normalizeH="0" noProof="0">
                <a:ln>
                  <a:noFill/>
                </a:ln>
                <a:solidFill>
                  <a:schemeClr val="tx1">
                    <a:lumMod val="75000"/>
                  </a:schemeClr>
                </a:solidFill>
                <a:effectLst/>
                <a:uLnTx/>
                <a:uFillTx/>
                <a:latin typeface="Arial" panose="020B0604020202020204" pitchFamily="34" charset="0"/>
                <a:ea typeface="微软雅黑" panose="020B0503020204020204" charset="-122"/>
              </a:rPr>
              <a:t>社会主义道德是一个由不同层次的核心、原则、规范要求构成的完整体系。它们互相联系，互相影响，并根据自身的特点在社会主义社会的道德生活中占有不同的位置，发摔各自的作用</a:t>
            </a:r>
            <a:endParaRPr kumimoji="0" lang="en-US" altLang="zh-CN" b="0" i="0" u="none" strike="noStrike" kern="0" cap="none" spc="0" normalizeH="0" noProof="0">
              <a:ln>
                <a:noFill/>
              </a:ln>
              <a:solidFill>
                <a:schemeClr val="tx1">
                  <a:lumMod val="75000"/>
                </a:schemeClr>
              </a:solidFill>
              <a:effectLst/>
              <a:uLnTx/>
              <a:uFillTx/>
              <a:latin typeface="Arial" panose="020B0604020202020204" pitchFamily="34" charset="0"/>
              <a:ea typeface="微软雅黑" panose="020B0503020204020204" charset="-122"/>
            </a:endParaRPr>
          </a:p>
        </p:txBody>
      </p:sp>
      <p:sp>
        <p:nvSpPr>
          <p:cNvPr id="55" name="矩形 54"/>
          <p:cNvSpPr/>
          <p:nvPr>
            <p:custDataLst>
              <p:tags r:id="rId4"/>
            </p:custDataLst>
          </p:nvPr>
        </p:nvSpPr>
        <p:spPr bwMode="auto">
          <a:xfrm>
            <a:off x="6773723" y="2338644"/>
            <a:ext cx="684251" cy="684251"/>
          </a:xfrm>
          <a:prstGeom prst="rect">
            <a:avLst/>
          </a:prstGeom>
          <a:solidFill>
            <a:schemeClr val="accent1"/>
          </a:solidFill>
          <a:ln w="12700" cap="flat" cmpd="sng" algn="ctr">
            <a:noFill/>
            <a:prstDash val="solid"/>
            <a:miter lim="800000"/>
          </a:ln>
          <a:effectLst/>
        </p:spPr>
        <p:txBody>
          <a:bodyPr wrap="square" anchor="ctr">
            <a:normAutofit/>
          </a:bodyPr>
          <a:lstStyle/>
          <a:p>
            <a:pPr marL="0" marR="0" lvl="0" indent="0" algn="ctr" defTabSz="914400" eaLnBrk="1" latinLnBrk="0" hangingPunct="1">
              <a:lnSpc>
                <a:spcPct val="150000"/>
              </a:lnSpc>
              <a:spcBef>
                <a:spcPts val="0"/>
              </a:spcBef>
              <a:spcAft>
                <a:spcPts val="0"/>
              </a:spcAft>
              <a:buClrTx/>
              <a:buSzTx/>
              <a:buFontTx/>
              <a:buNone/>
              <a:defRPr/>
            </a:pPr>
            <a:endParaRPr kumimoji="0" lang="zh-CN" altLang="en-US" b="0" i="0" u="none" strike="noStrike" kern="0" cap="none" spc="0" normalizeH="0" noProof="0" dirty="0">
              <a:ln>
                <a:noFill/>
              </a:ln>
              <a:solidFill>
                <a:schemeClr val="accent1"/>
              </a:solidFill>
              <a:effectLst/>
              <a:uLnTx/>
              <a:uFillTx/>
            </a:endParaRPr>
          </a:p>
        </p:txBody>
      </p:sp>
      <p:sp>
        <p:nvSpPr>
          <p:cNvPr id="57" name="文本框 14"/>
          <p:cNvSpPr txBox="1">
            <a:spLocks noChangeArrowheads="1"/>
          </p:cNvSpPr>
          <p:nvPr>
            <p:custDataLst>
              <p:tags r:id="rId5"/>
            </p:custDataLst>
          </p:nvPr>
        </p:nvSpPr>
        <p:spPr bwMode="auto">
          <a:xfrm>
            <a:off x="7457247" y="2307729"/>
            <a:ext cx="3675954" cy="68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华文细黑" panose="02010600040101010101" pitchFamily="2" charset="-122"/>
                <a:ea typeface="微软雅黑" panose="020B0503020204020204" charset="-122"/>
              </a:defRPr>
            </a:lvl1pPr>
            <a:lvl2pPr marL="742950" indent="-285750">
              <a:defRPr>
                <a:solidFill>
                  <a:schemeClr val="tx1"/>
                </a:solidFill>
                <a:latin typeface="华文细黑" panose="02010600040101010101" pitchFamily="2" charset="-122"/>
                <a:ea typeface="微软雅黑" panose="020B0503020204020204" charset="-122"/>
              </a:defRPr>
            </a:lvl2pPr>
            <a:lvl3pPr marL="1143000" indent="-228600">
              <a:defRPr>
                <a:solidFill>
                  <a:schemeClr val="tx1"/>
                </a:solidFill>
                <a:latin typeface="华文细黑" panose="02010600040101010101" pitchFamily="2" charset="-122"/>
                <a:ea typeface="微软雅黑" panose="020B0503020204020204" charset="-122"/>
              </a:defRPr>
            </a:lvl3pPr>
            <a:lvl4pPr marL="1600200" indent="-228600">
              <a:defRPr>
                <a:solidFill>
                  <a:schemeClr val="tx1"/>
                </a:solidFill>
                <a:latin typeface="华文细黑" panose="02010600040101010101" pitchFamily="2" charset="-122"/>
                <a:ea typeface="微软雅黑" panose="020B0503020204020204" charset="-122"/>
              </a:defRPr>
            </a:lvl4pPr>
            <a:lvl5pPr marL="2057400" indent="-228600">
              <a:defRPr>
                <a:solidFill>
                  <a:schemeClr val="tx1"/>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chemeClr val="tx1"/>
                </a:solidFill>
                <a:latin typeface="华文细黑" panose="02010600040101010101" pitchFamily="2" charset="-122"/>
                <a:ea typeface="微软雅黑" panose="020B0503020204020204" charset="-122"/>
              </a:defRPr>
            </a:lvl9pPr>
          </a:lstStyle>
          <a:p>
            <a:pPr marL="0" marR="0" lvl="0" indent="0" defTabSz="914400" eaLnBrk="1" fontAlgn="base" latinLnBrk="0" hangingPunct="1">
              <a:spcBef>
                <a:spcPct val="0"/>
              </a:spcBef>
              <a:spcAft>
                <a:spcPct val="0"/>
              </a:spcAft>
              <a:buClrTx/>
              <a:buSzTx/>
              <a:buFontTx/>
              <a:buNone/>
              <a:defRPr/>
            </a:pPr>
            <a:r>
              <a:rPr kumimoji="0" lang="zh-CN" altLang="en-US" sz="2000" b="1" i="0" u="none" strike="noStrike" kern="0" cap="none" spc="0" normalizeH="0" noProof="0" dirty="0">
                <a:ln>
                  <a:noFill/>
                </a:ln>
                <a:solidFill>
                  <a:schemeClr val="accent1"/>
                </a:solidFill>
                <a:effectLst/>
                <a:uLnTx/>
                <a:uFillTx/>
                <a:latin typeface="Arial" panose="020B0604020202020204" pitchFamily="34" charset="0"/>
                <a:cs typeface="+mj-cs"/>
              </a:rPr>
              <a:t>社会主义道德基本规范</a:t>
            </a:r>
            <a:endParaRPr kumimoji="0" lang="zh-CN" altLang="en-US" sz="2000" b="1" i="0" u="none" strike="noStrike" kern="0" cap="none" spc="0" normalizeH="0" noProof="0" dirty="0">
              <a:ln>
                <a:noFill/>
              </a:ln>
              <a:solidFill>
                <a:schemeClr val="accent1"/>
              </a:solidFill>
              <a:effectLst/>
              <a:uLnTx/>
              <a:uFillTx/>
              <a:latin typeface="Arial" panose="020B0604020202020204" pitchFamily="34" charset="0"/>
              <a:cs typeface="+mj-cs"/>
            </a:endParaRPr>
          </a:p>
        </p:txBody>
      </p:sp>
      <p:sp>
        <p:nvSpPr>
          <p:cNvPr id="58" name="文本框 57"/>
          <p:cNvSpPr txBox="1"/>
          <p:nvPr>
            <p:custDataLst>
              <p:tags r:id="rId6"/>
            </p:custDataLst>
          </p:nvPr>
        </p:nvSpPr>
        <p:spPr bwMode="auto">
          <a:xfrm>
            <a:off x="6626798" y="3167719"/>
            <a:ext cx="4506403" cy="1720017"/>
          </a:xfrm>
          <a:prstGeom prst="rect">
            <a:avLst/>
          </a:prstGeom>
          <a:noFill/>
        </p:spPr>
        <p:txBody>
          <a:bodyPr wrap="square">
            <a:normAutofit/>
          </a:bodyPr>
          <a:lstStyle/>
          <a:p>
            <a:pPr lvl="0">
              <a:lnSpc>
                <a:spcPct val="130000"/>
              </a:lnSpc>
              <a:defRPr/>
            </a:pPr>
            <a:r>
              <a:rPr lang="en-US" altLang="zh-CN" kern="0">
                <a:solidFill>
                  <a:schemeClr val="tx1">
                    <a:lumMod val="75000"/>
                  </a:schemeClr>
                </a:solidFill>
                <a:latin typeface="Arial" panose="020B0604020202020204" pitchFamily="34" charset="0"/>
                <a:ea typeface="微软雅黑" panose="020B0503020204020204" charset="-122"/>
              </a:rPr>
              <a:t>爱国守法、明礼诚信、团结友善、勤俭自强、敬业奉献</a:t>
            </a:r>
            <a:endParaRPr lang="en-US" altLang="zh-CN" kern="0">
              <a:solidFill>
                <a:schemeClr val="tx1">
                  <a:lumMod val="75000"/>
                </a:schemeClr>
              </a:solidFill>
              <a:latin typeface="Arial" panose="020B0604020202020204" pitchFamily="34" charset="0"/>
              <a:ea typeface="微软雅黑" panose="020B0503020204020204" charset="-122"/>
            </a:endParaRPr>
          </a:p>
        </p:txBody>
      </p:sp>
      <p:sp>
        <p:nvSpPr>
          <p:cNvPr id="31" name="文本框 30"/>
          <p:cNvSpPr txBox="1"/>
          <p:nvPr>
            <p:custDataLst>
              <p:tags r:id="rId7"/>
            </p:custDataLst>
          </p:nvPr>
        </p:nvSpPr>
        <p:spPr>
          <a:xfrm>
            <a:off x="1263650" y="753253"/>
            <a:ext cx="3774525" cy="42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fontAlgn="base">
              <a:spcBef>
                <a:spcPct val="0"/>
              </a:spcBef>
              <a:spcAft>
                <a:spcPct val="0"/>
              </a:spcAft>
              <a:defRPr>
                <a:solidFill>
                  <a:schemeClr val="tx1">
                    <a:lumMod val="75000"/>
                  </a:schemeClr>
                </a:solidFill>
                <a:cs typeface="Arial Unicode MS" panose="020B0604020202020204" charset="-122"/>
              </a:defRPr>
            </a:lvl1pPr>
            <a:lvl2pPr marL="742950" indent="-285750">
              <a:defRPr>
                <a:latin typeface="华文细黑" panose="02010600040101010101" pitchFamily="2" charset="-122"/>
                <a:ea typeface="微软雅黑" panose="020B0503020204020204" charset="-122"/>
              </a:defRPr>
            </a:lvl2pPr>
            <a:lvl3pPr marL="1143000" indent="-228600">
              <a:defRPr>
                <a:latin typeface="华文细黑" panose="02010600040101010101" pitchFamily="2" charset="-122"/>
                <a:ea typeface="微软雅黑" panose="020B0503020204020204" charset="-122"/>
              </a:defRPr>
            </a:lvl3pPr>
            <a:lvl4pPr marL="1600200" indent="-228600">
              <a:defRPr>
                <a:latin typeface="华文细黑" panose="02010600040101010101" pitchFamily="2" charset="-122"/>
                <a:ea typeface="微软雅黑" panose="020B0503020204020204" charset="-122"/>
              </a:defRPr>
            </a:lvl4pPr>
            <a:lvl5pPr marL="2057400" indent="-228600">
              <a:defRPr>
                <a:latin typeface="华文细黑" panose="02010600040101010101" pitchFamily="2" charset="-122"/>
                <a:ea typeface="微软雅黑" panose="020B0503020204020204" charset="-122"/>
              </a:defRPr>
            </a:lvl5pPr>
            <a:lvl6pPr marL="2514600" indent="-228600" fontAlgn="base">
              <a:spcBef>
                <a:spcPct val="0"/>
              </a:spcBef>
              <a:spcAft>
                <a:spcPct val="0"/>
              </a:spcAft>
              <a:defRPr>
                <a:latin typeface="华文细黑" panose="02010600040101010101" pitchFamily="2" charset="-122"/>
                <a:ea typeface="微软雅黑" panose="020B0503020204020204" charset="-122"/>
              </a:defRPr>
            </a:lvl6pPr>
            <a:lvl7pPr marL="2971800" indent="-228600" fontAlgn="base">
              <a:spcBef>
                <a:spcPct val="0"/>
              </a:spcBef>
              <a:spcAft>
                <a:spcPct val="0"/>
              </a:spcAft>
              <a:defRPr>
                <a:latin typeface="华文细黑" panose="02010600040101010101" pitchFamily="2" charset="-122"/>
                <a:ea typeface="微软雅黑" panose="020B0503020204020204" charset="-122"/>
              </a:defRPr>
            </a:lvl7pPr>
            <a:lvl8pPr marL="3429000" indent="-228600" fontAlgn="base">
              <a:spcBef>
                <a:spcPct val="0"/>
              </a:spcBef>
              <a:spcAft>
                <a:spcPct val="0"/>
              </a:spcAft>
              <a:defRPr>
                <a:latin typeface="华文细黑" panose="02010600040101010101" pitchFamily="2" charset="-122"/>
                <a:ea typeface="微软雅黑" panose="020B0503020204020204" charset="-122"/>
              </a:defRPr>
            </a:lvl8pPr>
            <a:lvl9pPr marL="3886200" indent="-228600" fontAlgn="base">
              <a:spcBef>
                <a:spcPct val="0"/>
              </a:spcBef>
              <a:spcAft>
                <a:spcPct val="0"/>
              </a:spcAft>
              <a:defRPr>
                <a:latin typeface="华文细黑" panose="02010600040101010101" pitchFamily="2" charset="-122"/>
                <a:ea typeface="微软雅黑" panose="020B0503020204020204" charset="-122"/>
              </a:defRPr>
            </a:lvl9pPr>
          </a:lstStyle>
          <a:p>
            <a:r>
              <a:rPr lang="da-DK" altLang="zh-CN" sz="2000" dirty="0">
                <a:latin typeface="Arial" panose="020B0604020202020204" pitchFamily="34" charset="0"/>
                <a:ea typeface="微软雅黑" panose="020B0503020204020204" charset="-122"/>
                <a:cs typeface="+mn-cs"/>
              </a:rPr>
              <a:t>（五）社会主义职业道德的核心</a:t>
            </a:r>
            <a:endParaRPr lang="da-DK" altLang="zh-CN" sz="2000" dirty="0">
              <a:latin typeface="Arial" panose="020B0604020202020204" pitchFamily="34" charset="0"/>
              <a:ea typeface="微软雅黑" panose="020B0503020204020204" charset="-122"/>
              <a:cs typeface="+mn-cs"/>
            </a:endParaRPr>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1607" y="1699899"/>
            <a:ext cx="10852237" cy="441964"/>
          </a:xfrm>
        </p:spPr>
        <p:txBody>
          <a:bodyPr/>
          <a:lstStyle/>
          <a:p>
            <a:r>
              <a:rPr lang="zh-CN" altLang="en-US" dirty="0"/>
              <a:t>一、职业道德教育</a:t>
            </a:r>
            <a:endParaRPr lang="zh-CN" altLang="en-US" dirty="0"/>
          </a:p>
        </p:txBody>
      </p:sp>
      <p:sp>
        <p:nvSpPr>
          <p:cNvPr id="3" name="内容占位符 2"/>
          <p:cNvSpPr>
            <a:spLocks noGrp="1"/>
          </p:cNvSpPr>
          <p:nvPr>
            <p:ph idx="1"/>
            <p:custDataLst>
              <p:tags r:id="rId2"/>
            </p:custDataLst>
          </p:nvPr>
        </p:nvSpPr>
        <p:spPr>
          <a:xfrm>
            <a:off x="467317" y="2141863"/>
            <a:ext cx="10852237" cy="5388907"/>
          </a:xfrm>
        </p:spPr>
        <p:txBody>
          <a:bodyPr/>
          <a:lstStyle/>
          <a:p>
            <a:pPr marL="0" indent="0">
              <a:buNone/>
            </a:pPr>
            <a:r>
              <a:rPr lang="zh-CN" altLang="en-US" dirty="0"/>
              <a:t>职业道德教育是指一定的社会、职业集团，为培养合乎自己需要的理想的职业道德人格，依据一定的职业道德原则和规范，有的、有计划、有组织地对人们施加职业道德影响的活动。</a:t>
            </a:r>
            <a:endParaRPr lang="zh-CN" altLang="en-US" dirty="0"/>
          </a:p>
        </p:txBody>
      </p:sp>
      <p:sp>
        <p:nvSpPr>
          <p:cNvPr id="4" name="标题 1"/>
          <p:cNvSpPr>
            <a:spLocks noGrp="1"/>
          </p:cNvSpPr>
          <p:nvPr/>
        </p:nvSpPr>
        <p:spPr>
          <a:xfrm>
            <a:off x="595814" y="2371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165" fontAlgn="base">
              <a:lnSpc>
                <a:spcPct val="90000"/>
              </a:lnSpc>
              <a:spcAft>
                <a:spcPct val="0"/>
              </a:spcAft>
              <a:defRPr/>
            </a:pPr>
            <a:r>
              <a:rPr kumimoji="1" lang="zh-CN" altLang="en-US"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第二节  职业道德教育</a:t>
            </a:r>
            <a:br>
              <a:rPr kumimoji="1" lang="en-US" altLang="zh-CN"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br>
            <a:endParaRPr kumimoji="1" lang="zh-CN" altLang="en-US"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5" name="任意多边形 4"/>
          <p:cNvSpPr/>
          <p:nvPr>
            <p:custDataLst>
              <p:tags r:id="rId3"/>
            </p:custDataLst>
          </p:nvPr>
        </p:nvSpPr>
        <p:spPr>
          <a:xfrm rot="17386445">
            <a:off x="4705451" y="4463222"/>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accent1"/>
                </a:solidFill>
                <a:sym typeface="Arial" panose="020B0604020202020204" pitchFamily="34" charset="0"/>
              </a:rPr>
              <a:t>E</a:t>
            </a:r>
            <a:endParaRPr lang="zh-CN" altLang="en-US" dirty="0">
              <a:solidFill>
                <a:schemeClr val="accent1"/>
              </a:solidFill>
              <a:sym typeface="Arial" panose="020B0604020202020204" pitchFamily="34" charset="0"/>
            </a:endParaRPr>
          </a:p>
        </p:txBody>
      </p:sp>
      <p:sp>
        <p:nvSpPr>
          <p:cNvPr id="6" name="任意多边形 5"/>
          <p:cNvSpPr/>
          <p:nvPr>
            <p:custDataLst>
              <p:tags r:id="rId4"/>
            </p:custDataLst>
          </p:nvPr>
        </p:nvSpPr>
        <p:spPr>
          <a:xfrm rot="106445">
            <a:off x="5352799" y="4022858"/>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accent1"/>
                </a:solidFill>
                <a:sym typeface="Arial" panose="020B0604020202020204" pitchFamily="34" charset="0"/>
              </a:rPr>
              <a:t>A</a:t>
            </a:r>
            <a:endParaRPr lang="zh-CN" altLang="en-US" dirty="0">
              <a:solidFill>
                <a:schemeClr val="accent1"/>
              </a:solidFill>
              <a:sym typeface="Arial" panose="020B0604020202020204" pitchFamily="34" charset="0"/>
            </a:endParaRPr>
          </a:p>
        </p:txBody>
      </p:sp>
      <p:sp>
        <p:nvSpPr>
          <p:cNvPr id="7" name="任意多边形 6"/>
          <p:cNvSpPr/>
          <p:nvPr>
            <p:custDataLst>
              <p:tags r:id="rId5"/>
            </p:custDataLst>
          </p:nvPr>
        </p:nvSpPr>
        <p:spPr>
          <a:xfrm rot="4426445">
            <a:off x="5971652" y="4502441"/>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accent1"/>
                </a:solidFill>
                <a:sym typeface="Arial" panose="020B0604020202020204" pitchFamily="34" charset="0"/>
              </a:rPr>
              <a:t>B</a:t>
            </a:r>
            <a:endParaRPr lang="zh-CN" altLang="en-US" dirty="0">
              <a:solidFill>
                <a:schemeClr val="accent1"/>
              </a:solidFill>
              <a:sym typeface="Arial" panose="020B0604020202020204" pitchFamily="34" charset="0"/>
            </a:endParaRPr>
          </a:p>
        </p:txBody>
      </p:sp>
      <p:sp>
        <p:nvSpPr>
          <p:cNvPr id="8" name="任意多边形 7"/>
          <p:cNvSpPr/>
          <p:nvPr>
            <p:custDataLst>
              <p:tags r:id="rId6"/>
            </p:custDataLst>
          </p:nvPr>
        </p:nvSpPr>
        <p:spPr>
          <a:xfrm rot="8746445">
            <a:off x="5706777" y="5239205"/>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accent1"/>
                </a:solidFill>
                <a:sym typeface="Arial" panose="020B0604020202020204" pitchFamily="34" charset="0"/>
              </a:rPr>
              <a:t>C</a:t>
            </a:r>
            <a:endParaRPr lang="zh-CN" altLang="en-US" dirty="0">
              <a:solidFill>
                <a:schemeClr val="accent1"/>
              </a:solidFill>
              <a:sym typeface="Arial" panose="020B0604020202020204" pitchFamily="34" charset="0"/>
            </a:endParaRPr>
          </a:p>
        </p:txBody>
      </p:sp>
      <p:sp>
        <p:nvSpPr>
          <p:cNvPr id="9" name="任意多边形 8"/>
          <p:cNvSpPr/>
          <p:nvPr>
            <p:custDataLst>
              <p:tags r:id="rId7"/>
            </p:custDataLst>
          </p:nvPr>
        </p:nvSpPr>
        <p:spPr>
          <a:xfrm rot="13066445">
            <a:off x="4924222" y="5214966"/>
            <a:ext cx="879287" cy="938101"/>
          </a:xfrm>
          <a:custGeom>
            <a:avLst/>
            <a:gdLst>
              <a:gd name="connsiteX0" fmla="*/ 544472 w 2743350"/>
              <a:gd name="connsiteY0" fmla="*/ 0 h 2926851"/>
              <a:gd name="connsiteX1" fmla="*/ 672879 w 2743350"/>
              <a:gd name="connsiteY1" fmla="*/ 196758 h 2926851"/>
              <a:gd name="connsiteX2" fmla="*/ 607737 w 2743350"/>
              <a:gd name="connsiteY2" fmla="*/ 239270 h 2926851"/>
              <a:gd name="connsiteX3" fmla="*/ 368661 w 2743350"/>
              <a:gd name="connsiteY3" fmla="*/ 1376607 h 2926851"/>
              <a:gd name="connsiteX4" fmla="*/ 1371676 w 2743350"/>
              <a:gd name="connsiteY4" fmla="*/ 2913534 h 2926851"/>
              <a:gd name="connsiteX5" fmla="*/ 2374690 w 2743350"/>
              <a:gd name="connsiteY5" fmla="*/ 1376607 h 2926851"/>
              <a:gd name="connsiteX6" fmla="*/ 2135614 w 2743350"/>
              <a:gd name="connsiteY6" fmla="*/ 239269 h 2926851"/>
              <a:gd name="connsiteX7" fmla="*/ 2070472 w 2743350"/>
              <a:gd name="connsiteY7" fmla="*/ 196758 h 2926851"/>
              <a:gd name="connsiteX8" fmla="*/ 2198878 w 2743350"/>
              <a:gd name="connsiteY8" fmla="*/ 0 h 2926851"/>
              <a:gd name="connsiteX9" fmla="*/ 2264019 w 2743350"/>
              <a:gd name="connsiteY9" fmla="*/ 42512 h 2926851"/>
              <a:gd name="connsiteX10" fmla="*/ 2571447 w 2743350"/>
              <a:gd name="connsiteY10" fmla="*/ 1505014 h 2926851"/>
              <a:gd name="connsiteX11" fmla="*/ 1643542 w 2743350"/>
              <a:gd name="connsiteY11" fmla="*/ 2926851 h 2926851"/>
              <a:gd name="connsiteX12" fmla="*/ 1099809 w 2743350"/>
              <a:gd name="connsiteY12" fmla="*/ 2926851 h 2926851"/>
              <a:gd name="connsiteX13" fmla="*/ 171903 w 2743350"/>
              <a:gd name="connsiteY13" fmla="*/ 1505014 h 2926851"/>
              <a:gd name="connsiteX14" fmla="*/ 479331 w 2743350"/>
              <a:gd name="connsiteY14" fmla="*/ 42512 h 29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350" h="2926851">
                <a:moveTo>
                  <a:pt x="544472" y="0"/>
                </a:moveTo>
                <a:lnTo>
                  <a:pt x="672879" y="196758"/>
                </a:lnTo>
                <a:lnTo>
                  <a:pt x="607737" y="239270"/>
                </a:lnTo>
                <a:cubicBezTo>
                  <a:pt x="227651" y="487318"/>
                  <a:pt x="120613" y="996521"/>
                  <a:pt x="368661" y="1376607"/>
                </a:cubicBezTo>
                <a:lnTo>
                  <a:pt x="1371676" y="2913534"/>
                </a:lnTo>
                <a:lnTo>
                  <a:pt x="2374690" y="1376607"/>
                </a:lnTo>
                <a:cubicBezTo>
                  <a:pt x="2622737" y="996521"/>
                  <a:pt x="2515700" y="487318"/>
                  <a:pt x="2135614" y="239269"/>
                </a:cubicBezTo>
                <a:lnTo>
                  <a:pt x="2070472" y="196758"/>
                </a:lnTo>
                <a:lnTo>
                  <a:pt x="2198878" y="0"/>
                </a:lnTo>
                <a:lnTo>
                  <a:pt x="2264019" y="42512"/>
                </a:lnTo>
                <a:cubicBezTo>
                  <a:pt x="2752772" y="361477"/>
                  <a:pt x="2890413" y="1016261"/>
                  <a:pt x="2571447" y="1505014"/>
                </a:cubicBezTo>
                <a:lnTo>
                  <a:pt x="1643542" y="2926851"/>
                </a:lnTo>
                <a:lnTo>
                  <a:pt x="1099809" y="2926851"/>
                </a:lnTo>
                <a:lnTo>
                  <a:pt x="171903" y="1505014"/>
                </a:lnTo>
                <a:cubicBezTo>
                  <a:pt x="-147062" y="1016261"/>
                  <a:pt x="-9422" y="361477"/>
                  <a:pt x="479331" y="4251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accent1"/>
                </a:solidFill>
                <a:sym typeface="Arial" panose="020B0604020202020204" pitchFamily="34" charset="0"/>
              </a:rPr>
              <a:t>D</a:t>
            </a:r>
            <a:endParaRPr lang="zh-CN" altLang="en-US" dirty="0">
              <a:solidFill>
                <a:schemeClr val="accent1"/>
              </a:solidFill>
              <a:sym typeface="Arial" panose="020B0604020202020204" pitchFamily="34" charset="0"/>
            </a:endParaRPr>
          </a:p>
        </p:txBody>
      </p:sp>
      <p:sp>
        <p:nvSpPr>
          <p:cNvPr id="11" name="文本框 10"/>
          <p:cNvSpPr txBox="1"/>
          <p:nvPr>
            <p:custDataLst>
              <p:tags r:id="rId8"/>
            </p:custDataLst>
          </p:nvPr>
        </p:nvSpPr>
        <p:spPr>
          <a:xfrm>
            <a:off x="4927600" y="2773045"/>
            <a:ext cx="2045335" cy="923290"/>
          </a:xfrm>
          <a:prstGeom prst="rect">
            <a:avLst/>
          </a:prstGeom>
          <a:noFill/>
        </p:spPr>
        <p:txBody>
          <a:bodyPr wrap="square" rtlCol="0" anchor="ctr">
            <a:normAutofit/>
          </a:bodyPr>
          <a:p>
            <a:pPr algn="ctr">
              <a:lnSpc>
                <a:spcPct val="150000"/>
              </a:lnSpc>
            </a:pPr>
            <a:r>
              <a:rPr lang="zh-CN" altLang="en-US">
                <a:latin typeface="Arial" panose="020B0604020202020204" pitchFamily="34" charset="0"/>
                <a:ea typeface="微软雅黑" panose="020B0503020204020204" charset="-122"/>
                <a:sym typeface="Arial" panose="020B0604020202020204" pitchFamily="34" charset="0"/>
              </a:rPr>
              <a:t>提高</a:t>
            </a:r>
            <a:r>
              <a:rPr lang="en-US" altLang="zh-CN">
                <a:latin typeface="Arial" panose="020B0604020202020204" pitchFamily="34" charset="0"/>
                <a:ea typeface="微软雅黑" panose="020B0503020204020204" charset="-122"/>
                <a:sym typeface="Arial" panose="020B0604020202020204" pitchFamily="34" charset="0"/>
              </a:rPr>
              <a:t>职业道德意识</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7335745" y="4178107"/>
            <a:ext cx="1740141" cy="923330"/>
          </a:xfrm>
          <a:prstGeom prst="rect">
            <a:avLst/>
          </a:prstGeom>
          <a:noFill/>
        </p:spPr>
        <p:txBody>
          <a:bodyPr wrap="square" rtlCol="0" anchor="ctr">
            <a:normAutofit/>
          </a:bodyPr>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陶冶职业道德情操</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0"/>
            </p:custDataLst>
          </p:nvPr>
        </p:nvSpPr>
        <p:spPr>
          <a:xfrm>
            <a:off x="2326174" y="4178107"/>
            <a:ext cx="1740141" cy="923330"/>
          </a:xfrm>
          <a:prstGeom prst="rect">
            <a:avLst/>
          </a:prstGeom>
          <a:noFill/>
        </p:spPr>
        <p:txBody>
          <a:bodyPr wrap="square" rtlCol="0" anchor="ctr">
            <a:normAutofit/>
          </a:bodyPr>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培养职业道德习惯</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1"/>
            </p:custDataLst>
          </p:nvPr>
        </p:nvSpPr>
        <p:spPr>
          <a:xfrm>
            <a:off x="3097220" y="5895871"/>
            <a:ext cx="1740141" cy="923330"/>
          </a:xfrm>
          <a:prstGeom prst="rect">
            <a:avLst/>
          </a:prstGeom>
          <a:noFill/>
        </p:spPr>
        <p:txBody>
          <a:bodyPr wrap="square" rtlCol="0" anchor="ctr">
            <a:normAutofit/>
          </a:bodyPr>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确立职业道德信念</a:t>
            </a:r>
            <a:endParaRPr lang="en-US" altLang="zh-CN">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12"/>
            </p:custDataLst>
          </p:nvPr>
        </p:nvSpPr>
        <p:spPr>
          <a:xfrm>
            <a:off x="7085194" y="5826656"/>
            <a:ext cx="1740141" cy="923330"/>
          </a:xfrm>
          <a:prstGeom prst="rect">
            <a:avLst/>
          </a:prstGeom>
          <a:noFill/>
        </p:spPr>
        <p:txBody>
          <a:bodyPr wrap="square" rtlCol="0" anchor="ctr">
            <a:normAutofit/>
          </a:bodyPr>
          <a:p>
            <a:pPr algn="ctr">
              <a:lnSpc>
                <a:spcPct val="150000"/>
              </a:lnSpc>
            </a:pPr>
            <a:r>
              <a:rPr lang="en-US" altLang="zh-CN">
                <a:latin typeface="Arial" panose="020B0604020202020204" pitchFamily="34" charset="0"/>
                <a:ea typeface="微软雅黑" panose="020B0503020204020204" charset="-122"/>
                <a:sym typeface="Arial" panose="020B0604020202020204" pitchFamily="34" charset="0"/>
              </a:rPr>
              <a:t>锻炼职业道德意志</a:t>
            </a:r>
            <a:endParaRPr lang="en-US" altLang="zh-CN">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TAG_VERSION" val="1.0"/>
  <p:tag name="KSO_WM_BEAUTIFY_FLAG" val="#wm#"/>
  <p:tag name="KSO_WM_UNIT_TYPE" val="l_h_a"/>
  <p:tag name="KSO_WM_UNIT_INDEX" val="1_4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4*l_h_a*1_4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01.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4*l_h_f*1_4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15"/>
  <p:tag name="KSO_WM_UNIT_ISCONTENTSTITLE" val="0"/>
  <p:tag name="KSO_WM_UNIT_HIGHLIGHT" val="0"/>
  <p:tag name="KSO_WM_UNIT_COMPATIBLE" val="0"/>
  <p:tag name="KSO_WM_TEMPLATE_CATEGORY" val="custom"/>
  <p:tag name="KSO_WM_TEMPLATE_INDEX" val="20182089"/>
  <p:tag name="KSO_WM_DIAGRAM_GROUP_CODE" val="l1-2"/>
  <p:tag name="KSO_WM_UNIT_ID" val="custom20182089_14*b*1"/>
  <p:tag name="KSO_WM_UNIT_PRESET_TEXT" val="单击此处添加副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2089"/>
  <p:tag name="KSO_WM_DIAGRAM_GROUP_CODE" val="l1-2"/>
  <p:tag name="KSO_WM_UNIT_ID" val="custom20182089_14*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04.xml><?xml version="1.0" encoding="utf-8"?>
<p:tagLst xmlns:p="http://schemas.openxmlformats.org/presentationml/2006/main">
  <p:tag name="KSO_WM_TAG_VERSION" val="1.0"/>
  <p:tag name="KSO_WM_BEAUTIFY_FLAG" val="#wm#"/>
  <p:tag name="KSO_WM_UNIT_TYPE" val="l_h_a"/>
  <p:tag name="KSO_WM_UNIT_INDEX" val="1_3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4*l_h_a*1_3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05.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4*l_h_f*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TAG_VERSION" val="1.0"/>
  <p:tag name="KSO_WM_SLIDE_ITEM_CNT" val="4"/>
  <p:tag name="KSO_WM_SLIDE_LAYOUT" val="a_b_l"/>
  <p:tag name="KSO_WM_SLIDE_LAYOUT_CNT" val="1_1_1"/>
  <p:tag name="KSO_WM_SLIDE_TYPE" val="text"/>
  <p:tag name="KSO_WM_BEAUTIFY_FLAG" val="#wm#"/>
  <p:tag name="KSO_WM_SLIDE_POSITION" val="156.099*165.221"/>
  <p:tag name="KSO_WM_SLIDE_SIZE" val="647.803*305.934"/>
  <p:tag name="KSO_WM_COMBINE_RELATE_SLIDE_ID" val="diagram20168493_4"/>
  <p:tag name="KSO_WM_TEMPLATE_CATEGORY" val="custom"/>
  <p:tag name="KSO_WM_TEMPLATE_INDEX" val="20182089"/>
  <p:tag name="KSO_WM_SLIDE_ID" val="custom20182089_14"/>
  <p:tag name="KSO_WM_SLIDE_INDEX" val="14"/>
  <p:tag name="KSO_WM_DIAGRAM_GROUP_CODE" val="l1-2"/>
  <p:tag name="KSO_WM_TEMPLATE_SUBCATEGORY" val="0"/>
  <p:tag name="KSO_WM_SLIDE_DIAGTYPE" val="l"/>
  <p:tag name="KSO_WM_SLIDE_SUBTYPE" val="diag"/>
</p:tagLst>
</file>

<file path=ppt/tags/tag107.xml><?xml version="1.0" encoding="utf-8"?>
<p:tagLst xmlns:p="http://schemas.openxmlformats.org/presentationml/2006/main">
  <p:tag name="KSO_WM_TAG_VERSION" val="1.0"/>
  <p:tag name="KSO_WM_BEAUTIFY_FLAG" val="#wm#"/>
  <p:tag name="KSO_WM_UNIT_TYPE" val="n_h_h_i"/>
  <p:tag name="KSO_WM_UNIT_INDEX" val="1_2_4_1"/>
  <p:tag name="KSO_WM_UNIT_LAYERLEVEL" val="1_1_1_1"/>
  <p:tag name="KSO_WM_TEMPLATE_CATEGORY" val="custom"/>
  <p:tag name="KSO_WM_TEMPLATE_INDEX" val="20182089"/>
  <p:tag name="KSO_WM_DIAGRAM_GROUP_CODE" val="n1-1"/>
  <p:tag name="KSO_WM_UNIT_ID" val="custom20182089_27*n_h_h_i*1_2_4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TAG_VERSION" val="1.0"/>
  <p:tag name="KSO_WM_BEAUTIFY_FLAG" val="#wm#"/>
  <p:tag name="KSO_WM_UNIT_TYPE" val="n_h_h_i"/>
  <p:tag name="KSO_WM_UNIT_INDEX" val="1_2_6_1"/>
  <p:tag name="KSO_WM_UNIT_LAYERLEVEL" val="1_1_1_1"/>
  <p:tag name="KSO_WM_TEMPLATE_CATEGORY" val="custom"/>
  <p:tag name="KSO_WM_TEMPLATE_INDEX" val="20182089"/>
  <p:tag name="KSO_WM_DIAGRAM_GROUP_CODE" val="n1-1"/>
  <p:tag name="KSO_WM_UNIT_ID" val="custom20182089_27*n_h_h_i*1_2_6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TAG_VERSION" val="1.0"/>
  <p:tag name="KSO_WM_BEAUTIFY_FLAG" val="#wm#"/>
  <p:tag name="KSO_WM_UNIT_TYPE" val="n_h_h_i"/>
  <p:tag name="KSO_WM_UNIT_INDEX" val="1_2_3_1"/>
  <p:tag name="KSO_WM_UNIT_LAYERLEVEL" val="1_1_1_1"/>
  <p:tag name="KSO_WM_TEMPLATE_CATEGORY" val="custom"/>
  <p:tag name="KSO_WM_TEMPLATE_INDEX" val="20182089"/>
  <p:tag name="KSO_WM_DIAGRAM_GROUP_CODE" val="n1-1"/>
  <p:tag name="KSO_WM_UNIT_ID" val="custom20182089_27*n_h_h_i*1_2_3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n_h_h_i"/>
  <p:tag name="KSO_WM_UNIT_INDEX" val="1_2_1_1"/>
  <p:tag name="KSO_WM_UNIT_LAYERLEVEL" val="1_1_1_1"/>
  <p:tag name="KSO_WM_TEMPLATE_CATEGORY" val="custom"/>
  <p:tag name="KSO_WM_TEMPLATE_INDEX" val="20182089"/>
  <p:tag name="KSO_WM_DIAGRAM_GROUP_CODE" val="n1-1"/>
  <p:tag name="KSO_WM_UNIT_ID" val="custom20182089_27*n_h_h_i*1_2_1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TAG_VERSION" val="1.0"/>
  <p:tag name="KSO_WM_BEAUTIFY_FLAG" val="#wm#"/>
  <p:tag name="KSO_WM_UNIT_TYPE" val="n_h_h_i"/>
  <p:tag name="KSO_WM_UNIT_INDEX" val="1_2_5_1"/>
  <p:tag name="KSO_WM_UNIT_LAYERLEVEL" val="1_1_1_1"/>
  <p:tag name="KSO_WM_TEMPLATE_CATEGORY" val="custom"/>
  <p:tag name="KSO_WM_TEMPLATE_INDEX" val="20182089"/>
  <p:tag name="KSO_WM_DIAGRAM_GROUP_CODE" val="n1-1"/>
  <p:tag name="KSO_WM_UNIT_ID" val="custom20182089_27*n_h_h_i*1_2_5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TAG_VERSION" val="1.0"/>
  <p:tag name="KSO_WM_BEAUTIFY_FLAG" val="#wm#"/>
  <p:tag name="KSO_WM_UNIT_TYPE" val="n_h_i"/>
  <p:tag name="KSO_WM_UNIT_INDEX" val="1_1_1"/>
  <p:tag name="KSO_WM_UNIT_LAYERLEVEL" val="1_1_1"/>
  <p:tag name="KSO_WM_TEMPLATE_CATEGORY" val="custom"/>
  <p:tag name="KSO_WM_TEMPLATE_INDEX" val="20182089"/>
  <p:tag name="KSO_WM_DIAGRAM_GROUP_CODE" val="n1-1"/>
  <p:tag name="KSO_WM_UNIT_ID" val="custom20182089_27*n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3.xml><?xml version="1.0" encoding="utf-8"?>
<p:tagLst xmlns:p="http://schemas.openxmlformats.org/presentationml/2006/main">
  <p:tag name="KSO_WM_TAG_VERSION" val="1.0"/>
  <p:tag name="KSO_WM_BEAUTIFY_FLAG" val="#wm#"/>
  <p:tag name="KSO_WM_UNIT_TYPE" val="n_h_h_i"/>
  <p:tag name="KSO_WM_UNIT_INDEX" val="1_2_2_1"/>
  <p:tag name="KSO_WM_UNIT_LAYERLEVEL" val="1_1_1_1"/>
  <p:tag name="KSO_WM_TEMPLATE_CATEGORY" val="custom"/>
  <p:tag name="KSO_WM_TEMPLATE_INDEX" val="20182089"/>
  <p:tag name="KSO_WM_DIAGRAM_GROUP_CODE" val="n1-1"/>
  <p:tag name="KSO_WM_UNIT_ID" val="custom20182089_27*n_h_h_i*1_2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4.xml><?xml version="1.0" encoding="utf-8"?>
<p:tagLst xmlns:p="http://schemas.openxmlformats.org/presentationml/2006/main">
  <p:tag name="KSO_WM_TAG_VERSION" val="1.0"/>
  <p:tag name="KSO_WM_BEAUTIFY_FLAG" val="#wm#"/>
  <p:tag name="KSO_WM_UNIT_TYPE" val="n_h_h_i"/>
  <p:tag name="KSO_WM_UNIT_INDEX" val="1_2_4_2"/>
  <p:tag name="KSO_WM_UNIT_LAYERLEVEL" val="1_1_1_1"/>
  <p:tag name="KSO_WM_TEMPLATE_CATEGORY" val="custom"/>
  <p:tag name="KSO_WM_TEMPLATE_INDEX" val="20182089"/>
  <p:tag name="KSO_WM_DIAGRAM_GROUP_CODE" val="n1-1"/>
  <p:tag name="KSO_WM_UNIT_ID" val="custom20182089_27*n_h_h_i*1_2_4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5.xml><?xml version="1.0" encoding="utf-8"?>
<p:tagLst xmlns:p="http://schemas.openxmlformats.org/presentationml/2006/main">
  <p:tag name="KSO_WM_TAG_VERSION" val="1.0"/>
  <p:tag name="KSO_WM_BEAUTIFY_FLAG" val="#wm#"/>
  <p:tag name="KSO_WM_UNIT_TYPE" val="n_h_h_i"/>
  <p:tag name="KSO_WM_UNIT_INDEX" val="1_2_6_2"/>
  <p:tag name="KSO_WM_UNIT_LAYERLEVEL" val="1_1_1_1"/>
  <p:tag name="KSO_WM_TEMPLATE_CATEGORY" val="custom"/>
  <p:tag name="KSO_WM_TEMPLATE_INDEX" val="20182089"/>
  <p:tag name="KSO_WM_DIAGRAM_GROUP_CODE" val="n1-1"/>
  <p:tag name="KSO_WM_UNIT_ID" val="custom20182089_27*n_h_h_i*1_2_6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6.xml><?xml version="1.0" encoding="utf-8"?>
<p:tagLst xmlns:p="http://schemas.openxmlformats.org/presentationml/2006/main">
  <p:tag name="KSO_WM_TAG_VERSION" val="1.0"/>
  <p:tag name="KSO_WM_BEAUTIFY_FLAG" val="#wm#"/>
  <p:tag name="KSO_WM_UNIT_TYPE" val="n_h_h_i"/>
  <p:tag name="KSO_WM_UNIT_INDEX" val="1_2_1_2"/>
  <p:tag name="KSO_WM_UNIT_LAYERLEVEL" val="1_1_1_1"/>
  <p:tag name="KSO_WM_TEMPLATE_CATEGORY" val="custom"/>
  <p:tag name="KSO_WM_TEMPLATE_INDEX" val="20182089"/>
  <p:tag name="KSO_WM_DIAGRAM_GROUP_CODE" val="n1-1"/>
  <p:tag name="KSO_WM_UNIT_ID" val="custom20182089_27*n_h_h_i*1_2_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7.xml><?xml version="1.0" encoding="utf-8"?>
<p:tagLst xmlns:p="http://schemas.openxmlformats.org/presentationml/2006/main">
  <p:tag name="KSO_WM_TAG_VERSION" val="1.0"/>
  <p:tag name="KSO_WM_BEAUTIFY_FLAG" val="#wm#"/>
  <p:tag name="KSO_WM_UNIT_TYPE" val="n_h_h_i"/>
  <p:tag name="KSO_WM_UNIT_INDEX" val="1_2_3_2"/>
  <p:tag name="KSO_WM_UNIT_LAYERLEVEL" val="1_1_1_1"/>
  <p:tag name="KSO_WM_TEMPLATE_CATEGORY" val="custom"/>
  <p:tag name="KSO_WM_TEMPLATE_INDEX" val="20182089"/>
  <p:tag name="KSO_WM_DIAGRAM_GROUP_CODE" val="n1-1"/>
  <p:tag name="KSO_WM_UNIT_ID" val="custom20182089_27*n_h_h_i*1_2_3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8.xml><?xml version="1.0" encoding="utf-8"?>
<p:tagLst xmlns:p="http://schemas.openxmlformats.org/presentationml/2006/main">
  <p:tag name="KSO_WM_TAG_VERSION" val="1.0"/>
  <p:tag name="KSO_WM_BEAUTIFY_FLAG" val="#wm#"/>
  <p:tag name="KSO_WM_UNIT_TYPE" val="n_h_h_i"/>
  <p:tag name="KSO_WM_UNIT_INDEX" val="1_2_5_2"/>
  <p:tag name="KSO_WM_UNIT_LAYERLEVEL" val="1_1_1_1"/>
  <p:tag name="KSO_WM_TEMPLATE_CATEGORY" val="custom"/>
  <p:tag name="KSO_WM_TEMPLATE_INDEX" val="20182089"/>
  <p:tag name="KSO_WM_DIAGRAM_GROUP_CODE" val="n1-1"/>
  <p:tag name="KSO_WM_UNIT_ID" val="custom20182089_27*n_h_h_i*1_2_5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19.xml><?xml version="1.0" encoding="utf-8"?>
<p:tagLst xmlns:p="http://schemas.openxmlformats.org/presentationml/2006/main">
  <p:tag name="KSO_WM_TAG_VERSION" val="1.0"/>
  <p:tag name="KSO_WM_BEAUTIFY_FLAG" val="#wm#"/>
  <p:tag name="KSO_WM_UNIT_TYPE" val="n_h_h_i"/>
  <p:tag name="KSO_WM_UNIT_INDEX" val="1_2_5_3"/>
  <p:tag name="KSO_WM_UNIT_LAYERLEVEL" val="1_1_1_1"/>
  <p:tag name="KSO_WM_TEMPLATE_CATEGORY" val="custom"/>
  <p:tag name="KSO_WM_TEMPLATE_INDEX" val="20182089"/>
  <p:tag name="KSO_WM_DIAGRAM_GROUP_CODE" val="n1-1"/>
  <p:tag name="KSO_WM_UNIT_ID" val="custom20182089_27*n_h_h_i*1_2_5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BEAUTIFY_FLAG" val="#wm#"/>
  <p:tag name="KSO_WM_UNIT_TYPE" val="n_h_h_i"/>
  <p:tag name="KSO_WM_UNIT_INDEX" val="1_2_4_3"/>
  <p:tag name="KSO_WM_UNIT_LAYERLEVEL" val="1_1_1_1"/>
  <p:tag name="KSO_WM_TEMPLATE_CATEGORY" val="custom"/>
  <p:tag name="KSO_WM_TEMPLATE_INDEX" val="20182089"/>
  <p:tag name="KSO_WM_DIAGRAM_GROUP_CODE" val="n1-1"/>
  <p:tag name="KSO_WM_UNIT_ID" val="custom20182089_27*n_h_h_i*1_2_4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21.xml><?xml version="1.0" encoding="utf-8"?>
<p:tagLst xmlns:p="http://schemas.openxmlformats.org/presentationml/2006/main">
  <p:tag name="KSO_WM_TAG_VERSION" val="1.0"/>
  <p:tag name="KSO_WM_BEAUTIFY_FLAG" val="#wm#"/>
  <p:tag name="KSO_WM_UNIT_TYPE" val="n_h_h_i"/>
  <p:tag name="KSO_WM_UNIT_INDEX" val="1_2_2_2"/>
  <p:tag name="KSO_WM_UNIT_LAYERLEVEL" val="1_1_1_1"/>
  <p:tag name="KSO_WM_TEMPLATE_CATEGORY" val="custom"/>
  <p:tag name="KSO_WM_TEMPLATE_INDEX" val="20182089"/>
  <p:tag name="KSO_WM_DIAGRAM_GROUP_CODE" val="n1-1"/>
  <p:tag name="KSO_WM_UNIT_ID" val="custom20182089_27*n_h_h_i*1_2_2_2"/>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22.xml><?xml version="1.0" encoding="utf-8"?>
<p:tagLst xmlns:p="http://schemas.openxmlformats.org/presentationml/2006/main">
  <p:tag name="KSO_WM_TAG_VERSION" val="1.0"/>
  <p:tag name="KSO_WM_BEAUTIFY_FLAG" val="#wm#"/>
  <p:tag name="KSO_WM_UNIT_TYPE" val="n_h_h_i"/>
  <p:tag name="KSO_WM_UNIT_INDEX" val="1_2_6_3"/>
  <p:tag name="KSO_WM_UNIT_LAYERLEVEL" val="1_1_1_1"/>
  <p:tag name="KSO_WM_TEMPLATE_CATEGORY" val="custom"/>
  <p:tag name="KSO_WM_TEMPLATE_INDEX" val="20182089"/>
  <p:tag name="KSO_WM_DIAGRAM_GROUP_CODE" val="n1-1"/>
  <p:tag name="KSO_WM_UNIT_ID" val="custom20182089_27*n_h_h_i*1_2_6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23.xml><?xml version="1.0" encoding="utf-8"?>
<p:tagLst xmlns:p="http://schemas.openxmlformats.org/presentationml/2006/main">
  <p:tag name="KSO_WM_TAG_VERSION" val="1.0"/>
  <p:tag name="KSO_WM_BEAUTIFY_FLAG" val="#wm#"/>
  <p:tag name="KSO_WM_UNIT_TYPE" val="n_h_h_i"/>
  <p:tag name="KSO_WM_UNIT_INDEX" val="1_2_1_3"/>
  <p:tag name="KSO_WM_UNIT_LAYERLEVEL" val="1_1_1_1"/>
  <p:tag name="KSO_WM_TEMPLATE_CATEGORY" val="custom"/>
  <p:tag name="KSO_WM_TEMPLATE_INDEX" val="20182089"/>
  <p:tag name="KSO_WM_DIAGRAM_GROUP_CODE" val="n1-1"/>
  <p:tag name="KSO_WM_UNIT_ID" val="custom20182089_27*n_h_h_i*1_2_1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24.xml><?xml version="1.0" encoding="utf-8"?>
<p:tagLst xmlns:p="http://schemas.openxmlformats.org/presentationml/2006/main">
  <p:tag name="KSO_WM_TAG_VERSION" val="1.0"/>
  <p:tag name="KSO_WM_BEAUTIFY_FLAG" val="#wm#"/>
  <p:tag name="KSO_WM_UNIT_TYPE" val="n_h_h_i"/>
  <p:tag name="KSO_WM_UNIT_INDEX" val="1_2_2_3"/>
  <p:tag name="KSO_WM_UNIT_LAYERLEVEL" val="1_1_1_1"/>
  <p:tag name="KSO_WM_TEMPLATE_CATEGORY" val="custom"/>
  <p:tag name="KSO_WM_TEMPLATE_INDEX" val="20182089"/>
  <p:tag name="KSO_WM_DIAGRAM_GROUP_CODE" val="n1-1"/>
  <p:tag name="KSO_WM_UNIT_ID" val="custom20182089_27*n_h_h_i*1_2_2_3"/>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5.xml><?xml version="1.0" encoding="utf-8"?>
<p:tagLst xmlns:p="http://schemas.openxmlformats.org/presentationml/2006/main">
  <p:tag name="KSO_WM_TAG_VERSION" val="1.0"/>
  <p:tag name="KSO_WM_BEAUTIFY_FLAG" val="#wm#"/>
  <p:tag name="KSO_WM_UNIT_TYPE" val="n_h_h_a"/>
  <p:tag name="KSO_WM_UNIT_INDEX" val="1_2_1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1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6.xml><?xml version="1.0" encoding="utf-8"?>
<p:tagLst xmlns:p="http://schemas.openxmlformats.org/presentationml/2006/main">
  <p:tag name="KSO_WM_TAG_VERSION" val="1.0"/>
  <p:tag name="KSO_WM_BEAUTIFY_FLAG" val="#wm#"/>
  <p:tag name="KSO_WM_UNIT_TYPE" val="n_h_h_a"/>
  <p:tag name="KSO_WM_UNIT_INDEX" val="1_2_3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3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UNIT_TYPE" val="n_h_h_a"/>
  <p:tag name="KSO_WM_UNIT_INDEX" val="1_2_5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5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8.xml><?xml version="1.0" encoding="utf-8"?>
<p:tagLst xmlns:p="http://schemas.openxmlformats.org/presentationml/2006/main">
  <p:tag name="KSO_WM_TAG_VERSION" val="1.0"/>
  <p:tag name="KSO_WM_BEAUTIFY_FLAG" val="#wm#"/>
  <p:tag name="KSO_WM_UNIT_TYPE" val="n_h_h_a"/>
  <p:tag name="KSO_WM_UNIT_INDEX" val="1_2_2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UNIT_TYPE" val="n_h_h_a"/>
  <p:tag name="KSO_WM_UNIT_INDEX" val="1_2_4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4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BEAUTIFY_FLAG" val="#wm#"/>
  <p:tag name="KSO_WM_UNIT_TYPE" val="n_h_h_a"/>
  <p:tag name="KSO_WM_UNIT_INDEX" val="1_2_6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6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31.xml><?xml version="1.0" encoding="utf-8"?>
<p:tagLst xmlns:p="http://schemas.openxmlformats.org/presentationml/2006/main">
  <p:tag name="KSO_WM_TAG_VERSION" val="1.0"/>
  <p:tag name="KSO_WM_BEAUTIFY_FLAG" val="#wm#"/>
  <p:tag name="KSO_WM_UNIT_TYPE" val="n_h_a"/>
  <p:tag name="KSO_WM_UNIT_INDEX" val="1_1_1"/>
  <p:tag name="KSO_WM_UNIT_LAYERLEVEL" val="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a*1_1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38"/>
  <p:tag name="KSO_WM_UNIT_ISCONTENTSTITLE" val="0"/>
  <p:tag name="KSO_WM_UNIT_HIGHLIGHT" val="0"/>
  <p:tag name="KSO_WM_UNIT_COMPATIBLE" val="0"/>
  <p:tag name="KSO_WM_TEMPLATE_CATEGORY" val="custom"/>
  <p:tag name="KSO_WM_TEMPLATE_INDEX" val="20182089"/>
  <p:tag name="KSO_WM_DIAGRAM_GROUP_CODE" val="n1-1"/>
  <p:tag name="KSO_WM_UNIT_ID" val="custom20182089_27*a*1"/>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33.xml><?xml version="1.0" encoding="utf-8"?>
<p:tagLst xmlns:p="http://schemas.openxmlformats.org/presentationml/2006/main">
  <p:tag name="KSO_WM_TAG_VERSION" val="1.0"/>
  <p:tag name="KSO_WM_BEAUTIFY_FLAG" val="#wm#"/>
  <p:tag name="KSO_WM_UNIT_TYPE" val="i"/>
  <p:tag name="KSO_WM_UNIT_INDEX" val="33"/>
  <p:tag name="KSO_WM_TEMPLATE_CATEGORY" val="custom"/>
  <p:tag name="KSO_WM_TEMPLATE_INDEX" val="20182089"/>
  <p:tag name="KSO_WM_DIAGRAM_GROUP_CODE" val="n1-1"/>
  <p:tag name="KSO_WM_UNIT_ID" val="custom20182089_27*i*33"/>
  <p:tag name="KSO_WM_UNIT_HIGHLIGHT" val="0"/>
  <p:tag name="KSO_WM_UNIT_COMPATIBLE" val="0"/>
  <p:tag name="KSO_WM_UNIT_DIAGRAM_ISNUMVISUAL" val="0"/>
  <p:tag name="KSO_WM_UNIT_DIAGRAM_ISREFERUNIT" val="0"/>
  <p:tag name="KSO_WM_UNIT_LAYERLEVEL" val="1"/>
  <p:tag name="KSO_WM_UNIT_FILL_FORE_SCHEMECOLOR_INDEX" val="7"/>
  <p:tag name="KSO_WM_UNIT_FILL_TYPE" val="1"/>
  <p:tag name="KSO_WM_UNIT_USESOURCEFORMAT_APPLY" val="1"/>
</p:tagLst>
</file>

<file path=ppt/tags/tag134.xml><?xml version="1.0" encoding="utf-8"?>
<p:tagLst xmlns:p="http://schemas.openxmlformats.org/presentationml/2006/main">
  <p:tag name="KSO_WM_TAG_VERSION" val="1.0"/>
  <p:tag name="KSO_WM_BEAUTIFY_FLAG" val="#wm#"/>
  <p:tag name="KSO_WM_UNIT_TYPE" val="n_h_h_i"/>
  <p:tag name="KSO_WM_UNIT_INDEX" val="1_2_3_3"/>
  <p:tag name="KSO_WM_UNIT_LAYERLEVEL" val="1_1_1_1"/>
  <p:tag name="KSO_WM_TEMPLATE_CATEGORY" val="custom"/>
  <p:tag name="KSO_WM_TEMPLATE_INDEX" val="20182089"/>
  <p:tag name="KSO_WM_DIAGRAM_GROUP_CODE" val="n1-1"/>
  <p:tag name="KSO_WM_UNIT_ID" val="custom20182089_27*n_h_h_i*1_2_3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35.xml><?xml version="1.0" encoding="utf-8"?>
<p:tagLst xmlns:p="http://schemas.openxmlformats.org/presentationml/2006/main">
  <p:tag name="KSO_WM_TAG_VERSION" val="1.0"/>
  <p:tag name="KSO_WM_BEAUTIFY_FLAG" val="#wm#"/>
  <p:tag name="KSO_WM_UNIT_TYPE" val="n_h_h_i"/>
  <p:tag name="KSO_WM_UNIT_INDEX" val="1_2_3_4"/>
  <p:tag name="KSO_WM_UNIT_LAYERLEVEL" val="1_1_1_1"/>
  <p:tag name="KSO_WM_TEMPLATE_CATEGORY" val="custom"/>
  <p:tag name="KSO_WM_TEMPLATE_INDEX" val="20182089"/>
  <p:tag name="KSO_WM_DIAGRAM_GROUP_CODE" val="n1-1"/>
  <p:tag name="KSO_WM_UNIT_ID" val="custom20182089_27*n_h_h_i*1_2_3_4"/>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UNIT_TYPE" val="n_h_h_i"/>
  <p:tag name="KSO_WM_UNIT_INDEX" val="1_2_1_1"/>
  <p:tag name="KSO_WM_UNIT_LAYERLEVEL" val="1_1_1_1"/>
  <p:tag name="KSO_WM_TEMPLATE_CATEGORY" val="custom"/>
  <p:tag name="KSO_WM_TEMPLATE_INDEX" val="20182089"/>
  <p:tag name="KSO_WM_DIAGRAM_GROUP_CODE" val="n1-1"/>
  <p:tag name="KSO_WM_UNIT_ID" val="custom20182089_27*n_h_h_i*1_2_1_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37.xml><?xml version="1.0" encoding="utf-8"?>
<p:tagLst xmlns:p="http://schemas.openxmlformats.org/presentationml/2006/main">
  <p:tag name="KSO_WM_TAG_VERSION" val="1.0"/>
  <p:tag name="KSO_WM_BEAUTIFY_FLAG" val="#wm#"/>
  <p:tag name="KSO_WM_UNIT_TYPE" val="n_h_h_i"/>
  <p:tag name="KSO_WM_UNIT_INDEX" val="1_2_1_2"/>
  <p:tag name="KSO_WM_UNIT_LAYERLEVEL" val="1_1_1_1"/>
  <p:tag name="KSO_WM_TEMPLATE_CATEGORY" val="custom"/>
  <p:tag name="KSO_WM_TEMPLATE_INDEX" val="20182089"/>
  <p:tag name="KSO_WM_DIAGRAM_GROUP_CODE" val="n1-1"/>
  <p:tag name="KSO_WM_UNIT_ID" val="custom20182089_27*n_h_h_i*1_2_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6"/>
  <p:tag name="KSO_WM_UNIT_TEXT_FILL_TYPE" val="1"/>
  <p:tag name="KSO_WM_UNIT_USESOURCEFORMAT_APPLY" val="1"/>
</p:tagLst>
</file>

<file path=ppt/tags/tag138.xml><?xml version="1.0" encoding="utf-8"?>
<p:tagLst xmlns:p="http://schemas.openxmlformats.org/presentationml/2006/main">
  <p:tag name="KSO_WM_TAG_VERSION" val="1.0"/>
  <p:tag name="KSO_WM_BEAUTIFY_FLAG" val="#wm#"/>
  <p:tag name="KSO_WM_UNIT_TYPE" val="n_h_h_i"/>
  <p:tag name="KSO_WM_UNIT_INDEX" val="1_2_1_3"/>
  <p:tag name="KSO_WM_UNIT_LAYERLEVEL" val="1_1_1_1"/>
  <p:tag name="KSO_WM_TEMPLATE_CATEGORY" val="custom"/>
  <p:tag name="KSO_WM_TEMPLATE_INDEX" val="20182089"/>
  <p:tag name="KSO_WM_DIAGRAM_GROUP_CODE" val="n1-1"/>
  <p:tag name="KSO_WM_UNIT_ID" val="custom20182089_27*n_h_h_i*1_2_1_3"/>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6"/>
  <p:tag name="KSO_WM_UNIT_TEXT_FILL_TYPE" val="1"/>
  <p:tag name="KSO_WM_UNIT_USESOURCEFORMAT_APPLY" val="1"/>
</p:tagLst>
</file>

<file path=ppt/tags/tag139.xml><?xml version="1.0" encoding="utf-8"?>
<p:tagLst xmlns:p="http://schemas.openxmlformats.org/presentationml/2006/main">
  <p:tag name="KSO_WM_TAG_VERSION" val="1.0"/>
  <p:tag name="KSO_WM_BEAUTIFY_FLAG" val="#wm#"/>
  <p:tag name="KSO_WM_UNIT_TYPE" val="n_h_h_a"/>
  <p:tag name="KSO_WM_UNIT_INDEX" val="1_2_1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7*n_h_h_a*1_2_1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SLIDE_ITEM_CNT" val="6"/>
  <p:tag name="KSO_WM_SLIDE_LAYOUT" val="a_n"/>
  <p:tag name="KSO_WM_SLIDE_LAYOUT_CNT" val="1_1"/>
  <p:tag name="KSO_WM_SLIDE_TYPE" val="text"/>
  <p:tag name="KSO_WM_BEAUTIFY_FLAG" val="#wm#"/>
  <p:tag name="KSO_WM_SLIDE_POSITION" val="47.0892*166.222"/>
  <p:tag name="KSO_WM_SLIDE_SIZE" val="865.822*326.443"/>
  <p:tag name="KSO_WM_COMBINE_RELATE_SLIDE_ID" val="diagram20170708_5"/>
  <p:tag name="KSO_WM_TEMPLATE_CATEGORY" val="custom"/>
  <p:tag name="KSO_WM_TEMPLATE_INDEX" val="20182089"/>
  <p:tag name="KSO_WM_SLIDE_ID" val="custom20182089_27"/>
  <p:tag name="KSO_WM_SLIDE_INDEX" val="27"/>
  <p:tag name="KSO_WM_DIAGRAM_GROUP_CODE" val="n1-1"/>
  <p:tag name="KSO_WM_TEMPLATE_SUBCATEGORY" val="0"/>
  <p:tag name="KSO_WM_SLIDE_SUBTYPE" val="diag"/>
  <p:tag name="KSO_WM_SLIDE_DIAGTYPE" val="n"/>
</p:tagLst>
</file>

<file path=ppt/tags/tag141.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2089"/>
  <p:tag name="KSO_WM_DIAGRAM_GROUP_CODE" val="l1-2"/>
  <p:tag name="KSO_WM_UNIT_ID" val="custom20182089_12*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42.xml><?xml version="1.0" encoding="utf-8"?>
<p:tagLst xmlns:p="http://schemas.openxmlformats.org/presentationml/2006/main">
  <p:tag name="KSO_WM_TAG_VERSION" val="1.0"/>
  <p:tag name="KSO_WM_BEAUTIFY_FLAG" val="#wm#"/>
  <p:tag name="KSO_WM_UNIT_TYPE" val="l_h_a"/>
  <p:tag name="KSO_WM_UNIT_INDEX" val="1_1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2*l_h_a*1_1_1"/>
  <p:tag name="KSO_WM_UNIT_ISCONTENTSTITLE" val="0"/>
  <p:tag name="KSO_WM_UNIT_NOCLEAR" val="0"/>
  <p:tag name="KSO_WM_UNIT_DIAGRAM_ISNUMVISUAL" val="0"/>
  <p:tag name="KSO_WM_UNIT_DIAGRAM_ISREFERUNIT" val="0"/>
  <p:tag name="KSO_WM_UNIT_PRESET_TEXT_INDEX" val="0"/>
  <p:tag name="KSO_WM_UNIT_PRESET_TEXT_LEN" val="8"/>
  <p:tag name="KSO_WM_UNIT_TEXT_FILL_FORE_SCHEMECOLOR_INDEX" val="5"/>
  <p:tag name="KSO_WM_UNIT_TEXT_FILL_TYPE" val="1"/>
  <p:tag name="KSO_WM_UNIT_USESOURCEFORMAT_APPLY" val="1"/>
</p:tagLst>
</file>

<file path=ppt/tags/tag143.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2*l_h_f*1_1_1"/>
  <p:tag name="KSO_WM_UNIT_NOCLEAR" val="0"/>
  <p:tag name="KSO_WM_UNIT_DIAGRAM_ISNUMVISUAL" val="0"/>
  <p:tag name="KSO_WM_UNIT_DIAGRAM_ISREFERUNIT" val="0"/>
  <p:tag name="KSO_WM_UNIT_PRESET_TEXT_INDEX" val="5"/>
  <p:tag name="KSO_WM_UNIT_PRESET_TEXT_LEN" val="25"/>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2089"/>
  <p:tag name="KSO_WM_DIAGRAM_GROUP_CODE" val="l1-2"/>
  <p:tag name="KSO_WM_UNIT_ID" val="custom20182089_12*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45.xml><?xml version="1.0" encoding="utf-8"?>
<p:tagLst xmlns:p="http://schemas.openxmlformats.org/presentationml/2006/main">
  <p:tag name="KSO_WM_TAG_VERSION" val="1.0"/>
  <p:tag name="KSO_WM_BEAUTIFY_FLAG" val="#wm#"/>
  <p:tag name="KSO_WM_UNIT_TYPE" val="l_h_a"/>
  <p:tag name="KSO_WM_UNIT_INDEX" val="1_2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2*l_h_a*1_2_1"/>
  <p:tag name="KSO_WM_UNIT_ISCONTENTSTITLE" val="0"/>
  <p:tag name="KSO_WM_UNIT_NOCLEAR" val="0"/>
  <p:tag name="KSO_WM_UNIT_DIAGRAM_ISNUMVISUAL" val="0"/>
  <p:tag name="KSO_WM_UNIT_DIAGRAM_ISREFERUNIT" val="0"/>
  <p:tag name="KSO_WM_UNIT_PRESET_TEXT_INDEX" val="0"/>
  <p:tag name="KSO_WM_UNIT_PRESET_TEXT_LEN" val="8"/>
  <p:tag name="KSO_WM_UNIT_TEXT_FILL_FORE_SCHEMECOLOR_INDEX" val="5"/>
  <p:tag name="KSO_WM_UNIT_TEXT_FILL_TYPE" val="1"/>
  <p:tag name="KSO_WM_UNIT_USESOURCEFORMAT_APPLY" val="1"/>
</p:tagLst>
</file>

<file path=ppt/tags/tag146.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2*l_h_f*1_2_1"/>
  <p:tag name="KSO_WM_UNIT_NOCLEAR" val="0"/>
  <p:tag name="KSO_WM_UNIT_DIAGRAM_ISNUMVISUAL" val="0"/>
  <p:tag name="KSO_WM_UNIT_DIAGRAM_ISREFERUNIT" val="0"/>
  <p:tag name="KSO_WM_UNIT_PRESET_TEXT_INDEX" val="5"/>
  <p:tag name="KSO_WM_UNIT_PRESET_TEXT_LEN" val="25"/>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15"/>
  <p:tag name="KSO_WM_UNIT_ISCONTENTSTITLE" val="0"/>
  <p:tag name="KSO_WM_UNIT_HIGHLIGHT" val="0"/>
  <p:tag name="KSO_WM_UNIT_COMPATIBLE" val="0"/>
  <p:tag name="KSO_WM_TEMPLATE_CATEGORY" val="custom"/>
  <p:tag name="KSO_WM_TEMPLATE_INDEX" val="20182089"/>
  <p:tag name="KSO_WM_DIAGRAM_GROUP_CODE" val="l1-2"/>
  <p:tag name="KSO_WM_UNIT_ID" val="custom20182089_12*b*1"/>
  <p:tag name="KSO_WM_UNIT_PRESET_TEXT" val="单击此处添加副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TAG_VERSION" val="1.0"/>
  <p:tag name="KSO_WM_SLIDE_ITEM_CNT" val="2"/>
  <p:tag name="KSO_WM_SLIDE_LAYOUT" val="a_b_l"/>
  <p:tag name="KSO_WM_SLIDE_LAYOUT_CNT" val="1_1_1"/>
  <p:tag name="KSO_WM_SLIDE_TYPE" val="text"/>
  <p:tag name="KSO_WM_BEAUTIFY_FLAG" val="#wm#"/>
  <p:tag name="KSO_WM_SLIDE_POSITION" val="163.62*252.452"/>
  <p:tag name="KSO_WM_SLIDE_SIZE" val="632.76*151.809"/>
  <p:tag name="KSO_WM_COMBINE_RELATE_SLIDE_ID" val="diagram20168493_2"/>
  <p:tag name="KSO_WM_TEMPLATE_CATEGORY" val="custom"/>
  <p:tag name="KSO_WM_TEMPLATE_INDEX" val="20182089"/>
  <p:tag name="KSO_WM_SLIDE_ID" val="custom20182089_12"/>
  <p:tag name="KSO_WM_SLIDE_INDEX" val="12"/>
  <p:tag name="KSO_WM_DIAGRAM_GROUP_CODE" val="l1-2"/>
  <p:tag name="KSO_WM_TEMPLATE_SUBCATEGORY" val="0"/>
  <p:tag name="KSO_WM_SLIDE_SUBTYPE" val="diag"/>
  <p:tag name="KSO_WM_SLIDE_DIAGTYPE" val="l"/>
</p:tagLst>
</file>

<file path=ppt/tags/tag149.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151.xml><?xml version="1.0" encoding="utf-8"?>
<p:tagLst xmlns:p="http://schemas.openxmlformats.org/presentationml/2006/main">
  <p:tag name="KSO_WM_TAG_VERSION" val="1.0"/>
  <p:tag name="KSO_WM_BEAUTIFY_FLAG" val="#wm#"/>
  <p:tag name="KSO_WM_UNIT_TYPE" val="q_i"/>
  <p:tag name="KSO_WM_UNIT_INDEX" val="1_1"/>
  <p:tag name="KSO_WM_UNIT_LAYERLEVEL" val="1_1"/>
  <p:tag name="KSO_WM_TEMPLATE_CATEGORY" val="custom"/>
  <p:tag name="KSO_WM_TEMPLATE_INDEX" val="20182089"/>
  <p:tag name="KSO_WM_DIAGRAM_GROUP_CODE" val="q1-1"/>
  <p:tag name="KSO_WM_UNIT_ID" val="custom20182089_21*q_i*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52.xml><?xml version="1.0" encoding="utf-8"?>
<p:tagLst xmlns:p="http://schemas.openxmlformats.org/presentationml/2006/main">
  <p:tag name="KSO_WM_TAG_VERSION" val="1.0"/>
  <p:tag name="KSO_WM_BEAUTIFY_FLAG" val="#wm#"/>
  <p:tag name="KSO_WM_UNIT_TYPE" val="q_i"/>
  <p:tag name="KSO_WM_UNIT_INDEX" val="1_2"/>
  <p:tag name="KSO_WM_UNIT_LAYERLEVEL" val="1_1"/>
  <p:tag name="KSO_WM_TEMPLATE_CATEGORY" val="custom"/>
  <p:tag name="KSO_WM_TEMPLATE_INDEX" val="20182089"/>
  <p:tag name="KSO_WM_DIAGRAM_GROUP_CODE" val="q1-1"/>
  <p:tag name="KSO_WM_UNIT_ID" val="custom20182089_21*q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53.xml><?xml version="1.0" encoding="utf-8"?>
<p:tagLst xmlns:p="http://schemas.openxmlformats.org/presentationml/2006/main">
  <p:tag name="KSO_WM_TAG_VERSION" val="1.0"/>
  <p:tag name="KSO_WM_BEAUTIFY_FLAG" val="#wm#"/>
  <p:tag name="KSO_WM_UNIT_TYPE" val="q_i"/>
  <p:tag name="KSO_WM_UNIT_INDEX" val="1_3"/>
  <p:tag name="KSO_WM_UNIT_LAYERLEVEL" val="1_1"/>
  <p:tag name="KSO_WM_TEMPLATE_CATEGORY" val="custom"/>
  <p:tag name="KSO_WM_TEMPLATE_INDEX" val="20182089"/>
  <p:tag name="KSO_WM_DIAGRAM_GROUP_CODE" val="q1-1"/>
  <p:tag name="KSO_WM_UNIT_ID" val="custom20182089_21*q_i*1_3"/>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54.xml><?xml version="1.0" encoding="utf-8"?>
<p:tagLst xmlns:p="http://schemas.openxmlformats.org/presentationml/2006/main">
  <p:tag name="KSO_WM_TAG_VERSION" val="1.0"/>
  <p:tag name="KSO_WM_BEAUTIFY_FLAG" val="#wm#"/>
  <p:tag name="KSO_WM_UNIT_TYPE" val="q_i"/>
  <p:tag name="KSO_WM_UNIT_INDEX" val="1_4"/>
  <p:tag name="KSO_WM_UNIT_LAYERLEVEL" val="1_1"/>
  <p:tag name="KSO_WM_TEMPLATE_CATEGORY" val="custom"/>
  <p:tag name="KSO_WM_TEMPLATE_INDEX" val="20182089"/>
  <p:tag name="KSO_WM_DIAGRAM_GROUP_CODE" val="q1-1"/>
  <p:tag name="KSO_WM_UNIT_ID" val="custom20182089_21*q_i*1_4"/>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55.xml><?xml version="1.0" encoding="utf-8"?>
<p:tagLst xmlns:p="http://schemas.openxmlformats.org/presentationml/2006/main">
  <p:tag name="KSO_WM_TAG_VERSION" val="1.0"/>
  <p:tag name="KSO_WM_BEAUTIFY_FLAG" val="#wm#"/>
  <p:tag name="KSO_WM_UNIT_TYPE" val="q_i"/>
  <p:tag name="KSO_WM_UNIT_INDEX" val="1_5"/>
  <p:tag name="KSO_WM_UNIT_LAYERLEVEL" val="1_1"/>
  <p:tag name="KSO_WM_TEMPLATE_CATEGORY" val="custom"/>
  <p:tag name="KSO_WM_TEMPLATE_INDEX" val="20182089"/>
  <p:tag name="KSO_WM_DIAGRAM_GROUP_CODE" val="q1-1"/>
  <p:tag name="KSO_WM_UNIT_ID" val="custom20182089_21*q_i*1_5"/>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56.xml><?xml version="1.0" encoding="utf-8"?>
<p:tagLst xmlns:p="http://schemas.openxmlformats.org/presentationml/2006/main">
  <p:tag name="KSO_WM_TAG_VERSION" val="1.0"/>
  <p:tag name="KSO_WM_BEAUTIFY_FLAG" val="#wm#"/>
  <p:tag name="KSO_WM_UNIT_TYPE" val="q_h_f"/>
  <p:tag name="KSO_WM_UNIT_INDEX" val="1_1_1"/>
  <p:tag name="KSO_WM_UNIT_LAYERLEVEL" val="1_1_1"/>
  <p:tag name="KSO_WM_UNIT_VALUE" val="1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21*q_h_f*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TAG_VERSION" val="1.0"/>
  <p:tag name="KSO_WM_BEAUTIFY_FLAG" val="#wm#"/>
  <p:tag name="KSO_WM_UNIT_TYPE" val="q_h_f"/>
  <p:tag name="KSO_WM_UNIT_INDEX" val="1_2_1"/>
  <p:tag name="KSO_WM_UNIT_LAYERLEVEL" val="1_1_1"/>
  <p:tag name="KSO_WM_UNIT_VALUE" val="1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21*q_h_f*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TAG_VERSION" val="1.0"/>
  <p:tag name="KSO_WM_BEAUTIFY_FLAG" val="#wm#"/>
  <p:tag name="KSO_WM_UNIT_TYPE" val="q_h_f"/>
  <p:tag name="KSO_WM_UNIT_INDEX" val="1_5_1"/>
  <p:tag name="KSO_WM_UNIT_LAYERLEVEL" val="1_1_1"/>
  <p:tag name="KSO_WM_UNIT_VALUE" val="1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21*q_h_f*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TAG_VERSION" val="1.0"/>
  <p:tag name="KSO_WM_BEAUTIFY_FLAG" val="#wm#"/>
  <p:tag name="KSO_WM_UNIT_TYPE" val="q_h_f"/>
  <p:tag name="KSO_WM_UNIT_INDEX" val="1_4_1"/>
  <p:tag name="KSO_WM_UNIT_LAYERLEVEL" val="1_1_1"/>
  <p:tag name="KSO_WM_UNIT_VALUE" val="1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21*q_h_f*1_4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AG_VERSION" val="1.0"/>
  <p:tag name="KSO_WM_BEAUTIFY_FLAG" val="#wm#"/>
  <p:tag name="KSO_WM_UNIT_TYPE" val="q_h_f"/>
  <p:tag name="KSO_WM_UNIT_INDEX" val="1_3_1"/>
  <p:tag name="KSO_WM_UNIT_LAYERLEVEL" val="1_1_1"/>
  <p:tag name="KSO_WM_UNIT_VALUE" val="1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21*q_h_f*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162.xml><?xml version="1.0" encoding="utf-8"?>
<p:tagLst xmlns:p="http://schemas.openxmlformats.org/presentationml/2006/main">
  <p:tag name="KSO_WM_TAG_VERSION" val="1.0"/>
  <p:tag name="KSO_WM_BEAUTIFY_FLAG" val="#wm#"/>
  <p:tag name="KSO_WM_UNIT_TYPE" val="q_i"/>
  <p:tag name="KSO_WM_UNIT_INDEX" val="1_1"/>
  <p:tag name="KSO_WM_UNIT_LAYERLEVEL" val="1_1"/>
  <p:tag name="KSO_WM_TEMPLATE_CATEGORY" val="custom"/>
  <p:tag name="KSO_WM_TEMPLATE_INDEX" val="20182089"/>
  <p:tag name="KSO_WM_DIAGRAM_GROUP_CODE" val="q1-1"/>
  <p:tag name="KSO_WM_UNIT_ID" val="custom20182089_20*q_i*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63.xml><?xml version="1.0" encoding="utf-8"?>
<p:tagLst xmlns:p="http://schemas.openxmlformats.org/presentationml/2006/main">
  <p:tag name="KSO_WM_TAG_VERSION" val="1.0"/>
  <p:tag name="KSO_WM_BEAUTIFY_FLAG" val="#wm#"/>
  <p:tag name="KSO_WM_UNIT_TYPE" val="q_i"/>
  <p:tag name="KSO_WM_UNIT_INDEX" val="1_2"/>
  <p:tag name="KSO_WM_UNIT_LAYERLEVEL" val="1_1"/>
  <p:tag name="KSO_WM_TEMPLATE_CATEGORY" val="custom"/>
  <p:tag name="KSO_WM_TEMPLATE_INDEX" val="20182089"/>
  <p:tag name="KSO_WM_DIAGRAM_GROUP_CODE" val="q1-1"/>
  <p:tag name="KSO_WM_UNIT_ID" val="custom20182089_20*q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64.xml><?xml version="1.0" encoding="utf-8"?>
<p:tagLst xmlns:p="http://schemas.openxmlformats.org/presentationml/2006/main">
  <p:tag name="KSO_WM_TAG_VERSION" val="1.0"/>
  <p:tag name="KSO_WM_BEAUTIFY_FLAG" val="#wm#"/>
  <p:tag name="KSO_WM_UNIT_TYPE" val="q_i"/>
  <p:tag name="KSO_WM_UNIT_INDEX" val="1_3"/>
  <p:tag name="KSO_WM_UNIT_LAYERLEVEL" val="1_1"/>
  <p:tag name="KSO_WM_TEMPLATE_CATEGORY" val="custom"/>
  <p:tag name="KSO_WM_TEMPLATE_INDEX" val="20182089"/>
  <p:tag name="KSO_WM_DIAGRAM_GROUP_CODE" val="q1-1"/>
  <p:tag name="KSO_WM_UNIT_ID" val="custom20182089_20*q_i*1_3"/>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65.xml><?xml version="1.0" encoding="utf-8"?>
<p:tagLst xmlns:p="http://schemas.openxmlformats.org/presentationml/2006/main">
  <p:tag name="KSO_WM_TAG_VERSION" val="1.0"/>
  <p:tag name="KSO_WM_BEAUTIFY_FLAG" val="#wm#"/>
  <p:tag name="KSO_WM_UNIT_TYPE" val="q_i"/>
  <p:tag name="KSO_WM_UNIT_INDEX" val="1_4"/>
  <p:tag name="KSO_WM_UNIT_LAYERLEVEL" val="1_1"/>
  <p:tag name="KSO_WM_TEMPLATE_CATEGORY" val="custom"/>
  <p:tag name="KSO_WM_TEMPLATE_INDEX" val="20182089"/>
  <p:tag name="KSO_WM_DIAGRAM_GROUP_CODE" val="q1-1"/>
  <p:tag name="KSO_WM_UNIT_ID" val="custom20182089_20*q_i*1_4"/>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66.xml><?xml version="1.0" encoding="utf-8"?>
<p:tagLst xmlns:p="http://schemas.openxmlformats.org/presentationml/2006/main">
  <p:tag name="KSO_WM_TAG_VERSION" val="1.0"/>
  <p:tag name="KSO_WM_BEAUTIFY_FLAG" val="#wm#"/>
  <p:tag name="KSO_WM_UNIT_TYPE" val="q_h_f"/>
  <p:tag name="KSO_WM_UNIT_INDEX" val="1_1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1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TAG_VERSION" val="1.0"/>
  <p:tag name="KSO_WM_BEAUTIFY_FLAG" val="#wm#"/>
  <p:tag name="KSO_WM_UNIT_TYPE" val="q_h_f"/>
  <p:tag name="KSO_WM_UNIT_INDEX" val="1_2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2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TAG_VERSION" val="1.0"/>
  <p:tag name="KSO_WM_BEAUTIFY_FLAG" val="#wm#"/>
  <p:tag name="KSO_WM_UNIT_TYPE" val="q_h_f"/>
  <p:tag name="KSO_WM_UNIT_INDEX" val="1_4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4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TAG_VERSION" val="1.0"/>
  <p:tag name="KSO_WM_BEAUTIFY_FLAG" val="#wm#"/>
  <p:tag name="KSO_WM_UNIT_TYPE" val="q_h_f"/>
  <p:tag name="KSO_WM_UNIT_INDEX" val="1_3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3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1"/>
  <p:tag name="KSO_WM_TEMPLATE_CATEGORY" val="custom"/>
  <p:tag name="KSO_WM_TEMPLATE_INDEX" val="20182089"/>
  <p:tag name="KSO_WM_DIAGRAM_GROUP_CODE" val="q1-1"/>
  <p:tag name="KSO_WM_UNIT_ID" val="custom20182089_20*a*1"/>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SLIDE_ITEM_CNT" val="4"/>
  <p:tag name="KSO_WM_SLIDE_LAYOUT" val="a_q"/>
  <p:tag name="KSO_WM_SLIDE_LAYOUT_CNT" val="1_1"/>
  <p:tag name="KSO_WM_SLIDE_TYPE" val="text"/>
  <p:tag name="KSO_WM_BEAUTIFY_FLAG" val="#wm#"/>
  <p:tag name="KSO_WM_SLIDE_POSITION" val="198.551*137.285"/>
  <p:tag name="KSO_WM_SLIDE_SIZE" val="562.897*321.779"/>
  <p:tag name="KSO_WM_TAG_VERSION" val="1.0"/>
  <p:tag name="KSO_WM_COMBINE_RELATE_SLIDE_ID" val="diagram160583_4"/>
  <p:tag name="KSO_WM_TEMPLATE_CATEGORY" val="custom"/>
  <p:tag name="KSO_WM_TEMPLATE_INDEX" val="20182089"/>
  <p:tag name="KSO_WM_SLIDE_ID" val="custom20182089_20"/>
  <p:tag name="KSO_WM_SLIDE_INDEX" val="20"/>
  <p:tag name="KSO_WM_DIAGRAM_GROUP_CODE" val="q1-1"/>
  <p:tag name="KSO_WM_TEMPLATE_SUBCATEGORY" val="0"/>
  <p:tag name="KSO_WM_SLIDE_SUBTYPE" val="diag"/>
  <p:tag name="KSO_WM_SLIDE_DIAGTYPE" val="q"/>
</p:tagLst>
</file>

<file path=ppt/tags/tag172.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2089"/>
  <p:tag name="KSO_WM_DIAGRAM_GROUP_CODE" val="l1-2"/>
  <p:tag name="KSO_WM_UNIT_ID" val="custom20182089_1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73.xml><?xml version="1.0" encoding="utf-8"?>
<p:tagLst xmlns:p="http://schemas.openxmlformats.org/presentationml/2006/main">
  <p:tag name="KSO_WM_TAG_VERSION" val="1.0"/>
  <p:tag name="KSO_WM_BEAUTIFY_FLAG" val="#wm#"/>
  <p:tag name="KSO_WM_UNIT_TYPE" val="l_h_a"/>
  <p:tag name="KSO_WM_UNIT_INDEX" val="1_1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5*l_h_a*1_1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74.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2089"/>
  <p:tag name="KSO_WM_DIAGRAM_GROUP_CODE" val="l1-2"/>
  <p:tag name="KSO_WM_UNIT_ID" val="custom20182089_1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75.xml><?xml version="1.0" encoding="utf-8"?>
<p:tagLst xmlns:p="http://schemas.openxmlformats.org/presentationml/2006/main">
  <p:tag name="KSO_WM_TAG_VERSION" val="1.0"/>
  <p:tag name="KSO_WM_BEAUTIFY_FLAG" val="#wm#"/>
  <p:tag name="KSO_WM_UNIT_TYPE" val="l_h_a"/>
  <p:tag name="KSO_WM_UNIT_INDEX" val="1_2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5*l_h_a*1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76.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2089"/>
  <p:tag name="KSO_WM_DIAGRAM_GROUP_CODE" val="l1-2"/>
  <p:tag name="KSO_WM_UNIT_ID" val="custom20182089_1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77.xml><?xml version="1.0" encoding="utf-8"?>
<p:tagLst xmlns:p="http://schemas.openxmlformats.org/presentationml/2006/main">
  <p:tag name="KSO_WM_TAG_VERSION" val="1.0"/>
  <p:tag name="KSO_WM_BEAUTIFY_FLAG" val="#wm#"/>
  <p:tag name="KSO_WM_UNIT_TYPE" val="l_h_a"/>
  <p:tag name="KSO_WM_UNIT_INDEX" val="1_3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5*l_h_a*1_3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78.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82089"/>
  <p:tag name="KSO_WM_DIAGRAM_GROUP_CODE" val="l1-2"/>
  <p:tag name="KSO_WM_UNIT_ID" val="custom20182089_1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79.xml><?xml version="1.0" encoding="utf-8"?>
<p:tagLst xmlns:p="http://schemas.openxmlformats.org/presentationml/2006/main">
  <p:tag name="KSO_WM_TAG_VERSION" val="1.0"/>
  <p:tag name="KSO_WM_BEAUTIFY_FLAG" val="#wm#"/>
  <p:tag name="KSO_WM_UNIT_TYPE" val="l_h_a"/>
  <p:tag name="KSO_WM_UNIT_INDEX" val="1_4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5*l_h_a*1_4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TEMPLATE_CATEGORY" val="custom"/>
  <p:tag name="KSO_WM_TEMPLATE_INDEX" val="20182089"/>
  <p:tag name="KSO_WM_DIAGRAM_GROUP_CODE" val="l1-2"/>
  <p:tag name="KSO_WM_UNIT_ID" val="custom20182089_15*a*1"/>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81.xml><?xml version="1.0" encoding="utf-8"?>
<p:tagLst xmlns:p="http://schemas.openxmlformats.org/presentationml/2006/main">
  <p:tag name="KSO_WM_TAG_VERSION" val="1.0"/>
  <p:tag name="KSO_WM_SLIDE_ITEM_CNT" val="5"/>
  <p:tag name="KSO_WM_SLIDE_LAYOUT" val="a_b_l"/>
  <p:tag name="KSO_WM_SLIDE_LAYOUT_CNT" val="1_1_1"/>
  <p:tag name="KSO_WM_SLIDE_TYPE" val="text"/>
  <p:tag name="KSO_WM_BEAUTIFY_FLAG" val="#wm#"/>
  <p:tag name="KSO_WM_SLIDE_POSITION" val="47.25*196.375"/>
  <p:tag name="KSO_WM_SLIDE_SIZE" val="868.375*308.559"/>
  <p:tag name="KSO_WM_COMBINE_RELATE_SLIDE_ID" val="diagram20168493_5"/>
  <p:tag name="KSO_WM_TEMPLATE_CATEGORY" val="custom"/>
  <p:tag name="KSO_WM_TEMPLATE_INDEX" val="20182089"/>
  <p:tag name="KSO_WM_SLIDE_ID" val="custom20182089_15"/>
  <p:tag name="KSO_WM_SLIDE_INDEX" val="15"/>
  <p:tag name="KSO_WM_DIAGRAM_GROUP_CODE" val="l1-2"/>
  <p:tag name="KSO_WM_TEMPLATE_SUBCATEGORY" val="0"/>
  <p:tag name="KSO_WM_SLIDE_SUBTYPE" val="diag"/>
  <p:tag name="KSO_WM_SLIDE_DIAGTYPE" val="l"/>
</p:tagLst>
</file>

<file path=ppt/tags/tag182.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20"/>
  <p:tag name="KSO_WM_UNIT_ISCONTENTSTITLE" val="0"/>
  <p:tag name="KSO_WM_UNIT_HIGHLIGHT" val="0"/>
  <p:tag name="KSO_WM_UNIT_COMPATIBLE" val="1"/>
  <p:tag name="KSO_WM_TEMPLATE_CATEGORY" val="custom"/>
  <p:tag name="KSO_WM_TEMPLATE_INDEX" val="20182089"/>
  <p:tag name="KSO_WM_DIAGRAM_GROUP_CODE" val="q1-1"/>
  <p:tag name="KSO_WM_UNIT_ID" val="custom20182089_18*a*1"/>
  <p:tag name="KSO_WM_UNIT_NOCLEAR" val="0"/>
  <p:tag name="KSO_WM_UNIT_DIAGRAM_ISNUMVISUAL" val="0"/>
  <p:tag name="KSO_WM_UNIT_DIAGRAM_ISREFERUNIT" val="0"/>
  <p:tag name="KSO_WM_UNIT_PRESET_TEXT_INDEX" val="0"/>
  <p:tag name="KSO_WM_UNIT_PRESET_TEXT_LEN" val="8"/>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AG_VERSION" val="1.0"/>
  <p:tag name="KSO_WM_BEAUTIFY_FLAG" val="#wm#"/>
  <p:tag name="KSO_WM_UNIT_TYPE" val="i"/>
  <p:tag name="KSO_WM_UNIT_INDEX" val="1"/>
  <p:tag name="KSO_WM_TEMPLATE_CATEGORY" val="custom"/>
  <p:tag name="KSO_WM_TEMPLATE_INDEX" val="20182089"/>
  <p:tag name="KSO_WM_DIAGRAM_GROUP_CODE" val="q1-1"/>
  <p:tag name="KSO_WM_UNIT_ID" val="custom20182089_18*i*1"/>
  <p:tag name="KSO_WM_UNIT_HIGHLIGHT" val="0"/>
  <p:tag name="KSO_WM_UNIT_COMPATIBLE" val="0"/>
  <p:tag name="KSO_WM_UNIT_DIAGRAM_ISNUMVISUAL" val="0"/>
  <p:tag name="KSO_WM_UNIT_DIAGRAM_ISREFERUNIT" val="0"/>
  <p:tag name="KSO_WM_UNIT_LAYERLEVEL" val="1"/>
  <p:tag name="KSO_WM_UNIT_USESOURCEFORMAT_APPLY" val="1"/>
</p:tagLst>
</file>

<file path=ppt/tags/tag184.xml><?xml version="1.0" encoding="utf-8"?>
<p:tagLst xmlns:p="http://schemas.openxmlformats.org/presentationml/2006/main">
  <p:tag name="KSO_WM_TAG_VERSION" val="1.0"/>
  <p:tag name="KSO_WM_BEAUTIFY_FLAG" val="#wm#"/>
  <p:tag name="KSO_WM_UNIT_TYPE" val="q_h_f"/>
  <p:tag name="KSO_WM_UNIT_INDEX" val="1_2_1"/>
  <p:tag name="KSO_WM_UNIT_LAYERLEVEL" val="1_1_1"/>
  <p:tag name="KSO_WM_UNIT_VALUE" val="52"/>
  <p:tag name="KSO_WM_UNIT_HIGHLIGHT" val="0"/>
  <p:tag name="KSO_WM_UNIT_COMPATIBLE" val="0"/>
  <p:tag name="KSO_WM_TEMPLATE_CATEGORY" val="custom"/>
  <p:tag name="KSO_WM_TEMPLATE_INDEX" val="20182089"/>
  <p:tag name="KSO_WM_DIAGRAM_GROUP_CODE" val="q1-1"/>
  <p:tag name="KSO_WM_UNIT_ID" val="custom20182089_18*q_h_f*1_2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AG_VERSION" val="1.0"/>
  <p:tag name="KSO_WM_BEAUTIFY_FLAG" val="#wm#"/>
  <p:tag name="KSO_WM_UNIT_TYPE" val="q_h_f"/>
  <p:tag name="KSO_WM_UNIT_INDEX" val="1_1_1"/>
  <p:tag name="KSO_WM_UNIT_LAYERLEVEL" val="1_1_1"/>
  <p:tag name="KSO_WM_UNIT_VALUE" val="52"/>
  <p:tag name="KSO_WM_UNIT_HIGHLIGHT" val="0"/>
  <p:tag name="KSO_WM_UNIT_COMPATIBLE" val="0"/>
  <p:tag name="KSO_WM_UNIT_PRESET_TEXT" val="单击此处添加文本"/>
  <p:tag name="KSO_WM_TEMPLATE_CATEGORY" val="custom"/>
  <p:tag name="KSO_WM_TEMPLATE_INDEX" val="20182089"/>
  <p:tag name="KSO_WM_DIAGRAM_GROUP_CODE" val="q1-1"/>
  <p:tag name="KSO_WM_UNIT_ID" val="custom20182089_18*q_h_f*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AG_VERSION" val="1.0"/>
  <p:tag name="KSO_WM_BEAUTIFY_FLAG" val="#wm#"/>
  <p:tag name="KSO_WM_UNIT_TYPE" val="q_i"/>
  <p:tag name="KSO_WM_UNIT_INDEX" val="1_1"/>
  <p:tag name="KSO_WM_UNIT_LAYERLEVEL" val="1_1"/>
  <p:tag name="KSO_WM_TEMPLATE_CATEGORY" val="custom"/>
  <p:tag name="KSO_WM_TEMPLATE_INDEX" val="20182089"/>
  <p:tag name="KSO_WM_DIAGRAM_GROUP_CODE" val="q1-1"/>
  <p:tag name="KSO_WM_UNIT_ID" val="custom20182089_18*q_i*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87.xml><?xml version="1.0" encoding="utf-8"?>
<p:tagLst xmlns:p="http://schemas.openxmlformats.org/presentationml/2006/main">
  <p:tag name="KSO_WM_TAG_VERSION" val="1.0"/>
  <p:tag name="KSO_WM_BEAUTIFY_FLAG" val="#wm#"/>
  <p:tag name="KSO_WM_UNIT_TYPE" val="q_i"/>
  <p:tag name="KSO_WM_UNIT_INDEX" val="1_2"/>
  <p:tag name="KSO_WM_UNIT_LAYERLEVEL" val="1_1"/>
  <p:tag name="KSO_WM_TEMPLATE_CATEGORY" val="custom"/>
  <p:tag name="KSO_WM_TEMPLATE_INDEX" val="20182089"/>
  <p:tag name="KSO_WM_DIAGRAM_GROUP_CODE" val="q1-1"/>
  <p:tag name="KSO_WM_UNIT_ID" val="custom20182089_18*q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188.xml><?xml version="1.0" encoding="utf-8"?>
<p:tagLst xmlns:p="http://schemas.openxmlformats.org/presentationml/2006/main">
  <p:tag name="KSO_WM_SLIDE_ITEM_CNT" val="2"/>
  <p:tag name="KSO_WM_SLIDE_LAYOUT" val="a_q"/>
  <p:tag name="KSO_WM_SLIDE_LAYOUT_CNT" val="1_1"/>
  <p:tag name="KSO_WM_SLIDE_TYPE" val="text"/>
  <p:tag name="KSO_WM_BEAUTIFY_FLAG" val="#wm#"/>
  <p:tag name="KSO_WM_SLIDE_POSITION" val="88.4179*241.719"/>
  <p:tag name="KSO_WM_SLIDE_SIZE" val="783.164*133.934"/>
  <p:tag name="KSO_WM_TAG_VERSION" val="1.0"/>
  <p:tag name="KSO_WM_COMBINE_RELATE_SLIDE_ID" val="diagram160583_2"/>
  <p:tag name="KSO_WM_TEMPLATE_CATEGORY" val="custom"/>
  <p:tag name="KSO_WM_TEMPLATE_INDEX" val="20182089"/>
  <p:tag name="KSO_WM_SLIDE_ID" val="custom20182089_18"/>
  <p:tag name="KSO_WM_SLIDE_INDEX" val="18"/>
  <p:tag name="KSO_WM_DIAGRAM_GROUP_CODE" val="q1-1"/>
  <p:tag name="KSO_WM_TEMPLATE_SUBCATEGORY" val="0"/>
  <p:tag name="KSO_WM_SLIDE_DIAGTYPE" val="q"/>
  <p:tag name="KSO_WM_SLIDE_SUBTYPE" val="diag"/>
</p:tagLst>
</file>

<file path=ppt/tags/tag189.xml><?xml version="1.0" encoding="utf-8"?>
<p:tagLst xmlns:p="http://schemas.openxmlformats.org/presentationml/2006/main">
  <p:tag name="KSO_WM_TAG_VERSION" val="1.0"/>
  <p:tag name="KSO_WM_BEAUTIFY_FLAG" val="#wm#"/>
  <p:tag name="KSO_WM_UNIT_TYPE" val="l_i"/>
  <p:tag name="KSO_WM_UNIT_INDEX" val="1_1"/>
  <p:tag name="KSO_WM_UNIT_LAYERLEVEL" val="1_1"/>
  <p:tag name="KSO_WM_TEMPLATE_CATEGORY" val="custom"/>
  <p:tag name="KSO_WM_TEMPLATE_INDEX" val="20182089"/>
  <p:tag name="KSO_WM_DIAGRAM_GROUP_CODE" val="l1-1"/>
  <p:tag name="KSO_WM_UNIT_ID" val="custom20182089_9*l_i*1_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UNIT_TYPE" val="l_i"/>
  <p:tag name="KSO_WM_UNIT_INDEX" val="1_2"/>
  <p:tag name="KSO_WM_UNIT_LAYERLEVEL" val="1_1"/>
  <p:tag name="KSO_WM_TEMPLATE_CATEGORY" val="custom"/>
  <p:tag name="KSO_WM_TEMPLATE_INDEX" val="20182089"/>
  <p:tag name="KSO_WM_DIAGRAM_GROUP_CODE" val="l1-1"/>
  <p:tag name="KSO_WM_UNIT_ID" val="custom20182089_9*l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TAG_VERSION" val="1.0"/>
  <p:tag name="KSO_WM_BEAUTIFY_FLAG" val="#wm#"/>
  <p:tag name="KSO_WM_UNIT_TYPE" val="l_i"/>
  <p:tag name="KSO_WM_UNIT_INDEX" val="1_3"/>
  <p:tag name="KSO_WM_UNIT_LAYERLEVEL" val="1_1"/>
  <p:tag name="KSO_WM_TEMPLATE_CATEGORY" val="custom"/>
  <p:tag name="KSO_WM_TEMPLATE_INDEX" val="20182089"/>
  <p:tag name="KSO_WM_DIAGRAM_GROUP_CODE" val="l1-1"/>
  <p:tag name="KSO_WM_UNIT_ID" val="custom20182089_9*l_i*1_3"/>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2089"/>
  <p:tag name="KSO_WM_DIAGRAM_GROUP_CODE" val="l1-1"/>
  <p:tag name="KSO_WM_UNIT_ID" val="custom20182089_9*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2089"/>
  <p:tag name="KSO_WM_DIAGRAM_GROUP_CODE" val="l1-1"/>
  <p:tag name="KSO_WM_UNIT_ID" val="custom20182089_9*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2089"/>
  <p:tag name="KSO_WM_DIAGRAM_GROUP_CODE" val="l1-1"/>
  <p:tag name="KSO_WM_UNIT_ID" val="custom20182089_9*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82089"/>
  <p:tag name="KSO_WM_DIAGRAM_GROUP_CODE" val="l1-1"/>
  <p:tag name="KSO_WM_UNIT_ID" val="custom20182089_9*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6.xml><?xml version="1.0" encoding="utf-8"?>
<p:tagLst xmlns:p="http://schemas.openxmlformats.org/presentationml/2006/main">
  <p:tag name="KSO_WM_TAG_VERSION" val="1.0"/>
  <p:tag name="KSO_WM_BEAUTIFY_FLAG" val="#wm#"/>
  <p:tag name="KSO_WM_UNIT_TYPE" val="i"/>
  <p:tag name="KSO_WM_UNIT_INDEX" val="11"/>
  <p:tag name="KSO_WM_UNIT_LAYERLEVEL" val="1"/>
  <p:tag name="KSO_WM_TEMPLATE_CATEGORY" val="custom"/>
  <p:tag name="KSO_WM_TEMPLATE_INDEX" val="20182089"/>
  <p:tag name="KSO_WM_DIAGRAM_GROUP_CODE" val="l1-1"/>
  <p:tag name="KSO_WM_UNIT_ID" val="custom20182089_9*i*11"/>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197.xml><?xml version="1.0" encoding="utf-8"?>
<p:tagLst xmlns:p="http://schemas.openxmlformats.org/presentationml/2006/main">
  <p:tag name="KSO_WM_TAG_VERSION" val="1.0"/>
  <p:tag name="KSO_WM_BEAUTIFY_FLAG" val="#wm#"/>
  <p:tag name="KSO_WM_UNIT_TYPE" val="i"/>
  <p:tag name="KSO_WM_UNIT_INDEX" val="1"/>
  <p:tag name="KSO_WM_UNIT_LAYERLEVEL" val="1"/>
  <p:tag name="KSO_WM_TEMPLATE_CATEGORY" val="custom"/>
  <p:tag name="KSO_WM_TEMPLATE_INDEX" val="20182089"/>
  <p:tag name="KSO_WM_DIAGRAM_GROUP_CODE" val="l1-1"/>
  <p:tag name="KSO_WM_UNIT_ID" val="custom20182089_9*i*1"/>
  <p:tag name="KSO_WM_UNIT_HIGHLIGHT" val="0"/>
  <p:tag name="KSO_WM_UNIT_COMPATIBLE" val="0"/>
  <p:tag name="KSO_WM_UNIT_DIAGRAM_ISNUMVISUAL" val="0"/>
  <p:tag name="KSO_WM_UNIT_DIAGRAM_ISREFERUNIT" val="0"/>
  <p:tag name="KSO_WM_UNIT_FILL_FORE_SCHEMECOLOR_INDEX" val="6"/>
  <p:tag name="KSO_WM_UNIT_FILL_TYPE" val="1"/>
  <p:tag name="KSO_WM_UNIT_USESOURCEFORMAT_APPLY" val="1"/>
</p:tagLst>
</file>

<file path=ppt/tags/tag198.xml><?xml version="1.0" encoding="utf-8"?>
<p:tagLst xmlns:p="http://schemas.openxmlformats.org/presentationml/2006/main">
  <p:tag name="KSO_WM_TAG_VERSION" val="1.0"/>
  <p:tag name="KSO_WM_BEAUTIFY_FLAG" val="#wm#"/>
  <p:tag name="KSO_WM_UNIT_TYPE" val="i"/>
  <p:tag name="KSO_WM_UNIT_INDEX" val="2"/>
  <p:tag name="KSO_WM_UNIT_LAYERLEVEL" val="1"/>
  <p:tag name="KSO_WM_TEMPLATE_CATEGORY" val="custom"/>
  <p:tag name="KSO_WM_TEMPLATE_INDEX" val="20182089"/>
  <p:tag name="KSO_WM_DIAGRAM_GROUP_CODE" val="l1-1"/>
  <p:tag name="KSO_WM_UNIT_ID" val="custom20182089_9*i*2"/>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199.xml><?xml version="1.0" encoding="utf-8"?>
<p:tagLst xmlns:p="http://schemas.openxmlformats.org/presentationml/2006/main">
  <p:tag name="KSO_WM_TAG_VERSION" val="1.0"/>
  <p:tag name="KSO_WM_BEAUTIFY_FLAG" val="#wm#"/>
  <p:tag name="KSO_WM_UNIT_TYPE" val="i"/>
  <p:tag name="KSO_WM_UNIT_INDEX" val="3"/>
  <p:tag name="KSO_WM_UNIT_LAYERLEVEL" val="1"/>
  <p:tag name="KSO_WM_TEMPLATE_CATEGORY" val="custom"/>
  <p:tag name="KSO_WM_TEMPLATE_INDEX" val="20182089"/>
  <p:tag name="KSO_WM_DIAGRAM_GROUP_CODE" val="l1-1"/>
  <p:tag name="KSO_WM_UNIT_ID" val="custom20182089_9*i*3"/>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TAG_VERSION" val="1.0"/>
  <p:tag name="KSO_WM_BEAUTIFY_FLAG" val="#wm#"/>
  <p:tag name="KSO_WM_UNIT_TYPE" val="i"/>
  <p:tag name="KSO_WM_UNIT_INDEX" val="4"/>
  <p:tag name="KSO_WM_UNIT_LAYERLEVEL" val="1"/>
  <p:tag name="KSO_WM_TEMPLATE_CATEGORY" val="custom"/>
  <p:tag name="KSO_WM_TEMPLATE_INDEX" val="20182089"/>
  <p:tag name="KSO_WM_DIAGRAM_GROUP_CODE" val="l1-1"/>
  <p:tag name="KSO_WM_UNIT_ID" val="custom20182089_9*i*4"/>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201.xml><?xml version="1.0" encoding="utf-8"?>
<p:tagLst xmlns:p="http://schemas.openxmlformats.org/presentationml/2006/main">
  <p:tag name="KSO_WM_TAG_VERSION" val="1.0"/>
  <p:tag name="KSO_WM_BEAUTIFY_FLAG" val="#wm#"/>
  <p:tag name="KSO_WM_UNIT_TYPE" val="i"/>
  <p:tag name="KSO_WM_UNIT_INDEX" val="5"/>
  <p:tag name="KSO_WM_UNIT_LAYERLEVEL" val="1"/>
  <p:tag name="KSO_WM_TEMPLATE_CATEGORY" val="custom"/>
  <p:tag name="KSO_WM_TEMPLATE_INDEX" val="20182089"/>
  <p:tag name="KSO_WM_DIAGRAM_GROUP_CODE" val="l1-1"/>
  <p:tag name="KSO_WM_UNIT_ID" val="custom20182089_9*i*5"/>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202.xml><?xml version="1.0" encoding="utf-8"?>
<p:tagLst xmlns:p="http://schemas.openxmlformats.org/presentationml/2006/main">
  <p:tag name="KSO_WM_TAG_VERSION" val="1.0"/>
  <p:tag name="KSO_WM_BEAUTIFY_FLAG" val="#wm#"/>
  <p:tag name="KSO_WM_UNIT_TYPE" val="i"/>
  <p:tag name="KSO_WM_UNIT_INDEX" val="6"/>
  <p:tag name="KSO_WM_UNIT_LAYERLEVEL" val="1"/>
  <p:tag name="KSO_WM_TEMPLATE_CATEGORY" val="custom"/>
  <p:tag name="KSO_WM_TEMPLATE_INDEX" val="20182089"/>
  <p:tag name="KSO_WM_DIAGRAM_GROUP_CODE" val="l1-1"/>
  <p:tag name="KSO_WM_UNIT_ID" val="custom20182089_9*i*6"/>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203.xml><?xml version="1.0" encoding="utf-8"?>
<p:tagLst xmlns:p="http://schemas.openxmlformats.org/presentationml/2006/main">
  <p:tag name="KSO_WM_TAG_VERSION" val="1.0"/>
  <p:tag name="KSO_WM_BEAUTIFY_FLAG" val="#wm#"/>
  <p:tag name="KSO_WM_UNIT_TYPE" val="i"/>
  <p:tag name="KSO_WM_UNIT_INDEX" val="7"/>
  <p:tag name="KSO_WM_UNIT_LAYERLEVEL" val="1"/>
  <p:tag name="KSO_WM_TEMPLATE_CATEGORY" val="custom"/>
  <p:tag name="KSO_WM_TEMPLATE_INDEX" val="20182089"/>
  <p:tag name="KSO_WM_DIAGRAM_GROUP_CODE" val="l1-1"/>
  <p:tag name="KSO_WM_UNIT_ID" val="custom20182089_9*i*7"/>
  <p:tag name="KSO_WM_UNIT_HIGHLIGHT" val="0"/>
  <p:tag name="KSO_WM_UNIT_COMPATIBLE" val="0"/>
  <p:tag name="KSO_WM_UNIT_DIAGRAM_ISNUMVISUAL" val="0"/>
  <p:tag name="KSO_WM_UNIT_DIAGRAM_ISREFERUNIT" val="0"/>
  <p:tag name="KSO_WM_UNIT_FILL_FORE_SCHEMECOLOR_INDEX" val="13"/>
  <p:tag name="KSO_WM_UNIT_FILL_TYPE" val="1"/>
  <p:tag name="KSO_WM_UNIT_USESOURCEFORMAT_APPLY" val="1"/>
</p:tagLst>
</file>

<file path=ppt/tags/tag204.xml><?xml version="1.0" encoding="utf-8"?>
<p:tagLst xmlns:p="http://schemas.openxmlformats.org/presentationml/2006/main">
  <p:tag name="KSO_WM_TAG_VERSION" val="1.0"/>
  <p:tag name="KSO_WM_BEAUTIFY_FLAG" val="#wm#"/>
  <p:tag name="KSO_WM_UNIT_TYPE" val="i"/>
  <p:tag name="KSO_WM_UNIT_INDEX" val="8"/>
  <p:tag name="KSO_WM_UNIT_LAYERLEVEL" val="1"/>
  <p:tag name="KSO_WM_TEMPLATE_CATEGORY" val="custom"/>
  <p:tag name="KSO_WM_TEMPLATE_INDEX" val="20182089"/>
  <p:tag name="KSO_WM_DIAGRAM_GROUP_CODE" val="l1-1"/>
  <p:tag name="KSO_WM_UNIT_ID" val="custom20182089_9*i*8"/>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Lst>
</file>

<file path=ppt/tags/tag205.xml><?xml version="1.0" encoding="utf-8"?>
<p:tagLst xmlns:p="http://schemas.openxmlformats.org/presentationml/2006/main">
  <p:tag name="KSO_WM_TAG_VERSION" val="1.0"/>
  <p:tag name="KSO_WM_BEAUTIFY_FLAG" val="#wm#"/>
  <p:tag name="KSO_WM_UNIT_TYPE" val="i"/>
  <p:tag name="KSO_WM_UNIT_INDEX" val="9"/>
  <p:tag name="KSO_WM_UNIT_LAYERLEVEL" val="1"/>
  <p:tag name="KSO_WM_TEMPLATE_CATEGORY" val="custom"/>
  <p:tag name="KSO_WM_TEMPLATE_INDEX" val="20182089"/>
  <p:tag name="KSO_WM_DIAGRAM_GROUP_CODE" val="l1-1"/>
  <p:tag name="KSO_WM_UNIT_ID" val="custom20182089_9*i*9"/>
  <p:tag name="KSO_WM_UNIT_HIGHLIGHT" val="0"/>
  <p:tag name="KSO_WM_UNIT_COMPATIBLE" val="0"/>
  <p:tag name="KSO_WM_UNIT_DIAGRAM_ISNUMVISUAL" val="0"/>
  <p:tag name="KSO_WM_UNIT_DIAGRAM_ISREFERUNIT" val="0"/>
  <p:tag name="KSO_WM_UNIT_FILL_FORE_SCHEMECOLOR_INDEX" val="6"/>
  <p:tag name="KSO_WM_UNIT_FILL_TYPE" val="1"/>
  <p:tag name="KSO_WM_UNIT_USESOURCEFORMAT_APPLY" val="1"/>
</p:tagLst>
</file>

<file path=ppt/tags/tag206.xml><?xml version="1.0" encoding="utf-8"?>
<p:tagLst xmlns:p="http://schemas.openxmlformats.org/presentationml/2006/main">
  <p:tag name="KSO_WM_TAG_VERSION" val="1.0"/>
  <p:tag name="KSO_WM_BEAUTIFY_FLAG" val="#wm#"/>
  <p:tag name="KSO_WM_UNIT_TYPE" val="i"/>
  <p:tag name="KSO_WM_UNIT_INDEX" val="10"/>
  <p:tag name="KSO_WM_UNIT_LAYERLEVEL" val="1"/>
  <p:tag name="KSO_WM_TEMPLATE_CATEGORY" val="custom"/>
  <p:tag name="KSO_WM_TEMPLATE_INDEX" val="20182089"/>
  <p:tag name="KSO_WM_DIAGRAM_GROUP_CODE" val="l1-1"/>
  <p:tag name="KSO_WM_UNIT_ID" val="custom20182089_9*i*10"/>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7"/>
  <p:tag name="KSO_WM_UNIT_HIGHLIGHT" val="0"/>
  <p:tag name="KSO_WM_UNIT_COMPATIBLE" val="0"/>
  <p:tag name="KSO_WM_UNIT_PRESET_TEXT" val="点击此处添加小标题"/>
  <p:tag name="KSO_WM_TEMPLATE_CATEGORY" val="custom"/>
  <p:tag name="KSO_WM_TEMPLATE_INDEX" val="20182089"/>
  <p:tag name="KSO_WM_DIAGRAM_GROUP_CODE" val="l1-1"/>
  <p:tag name="KSO_WM_UNIT_ID" val="custom20182089_9*l_h_f*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7"/>
  <p:tag name="KSO_WM_UNIT_HIGHLIGHT" val="0"/>
  <p:tag name="KSO_WM_UNIT_COMPATIBLE" val="0"/>
  <p:tag name="KSO_WM_UNIT_PRESET_TEXT" val="点击此处添加小标题"/>
  <p:tag name="KSO_WM_TEMPLATE_CATEGORY" val="custom"/>
  <p:tag name="KSO_WM_TEMPLATE_INDEX" val="20182089"/>
  <p:tag name="KSO_WM_DIAGRAM_GROUP_CODE" val="l1-1"/>
  <p:tag name="KSO_WM_UNIT_ID" val="custom20182089_9*l_h_f*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TAG_VERSION" val="1.0"/>
  <p:tag name="KSO_WM_BEAUTIFY_FLAG" val="#wm#"/>
  <p:tag name="KSO_WM_UNIT_TYPE" val="l_h_f"/>
  <p:tag name="KSO_WM_UNIT_INDEX" val="1_5_1"/>
  <p:tag name="KSO_WM_UNIT_LAYERLEVEL" val="1_1_1"/>
  <p:tag name="KSO_WM_UNIT_VALUE" val="7"/>
  <p:tag name="KSO_WM_UNIT_HIGHLIGHT" val="0"/>
  <p:tag name="KSO_WM_UNIT_COMPATIBLE" val="0"/>
  <p:tag name="KSO_WM_UNIT_PRESET_TEXT" val="点击此处添加小标题"/>
  <p:tag name="KSO_WM_TEMPLATE_CATEGORY" val="custom"/>
  <p:tag name="KSO_WM_TEMPLATE_INDEX" val="20182089"/>
  <p:tag name="KSO_WM_DIAGRAM_GROUP_CODE" val="l1-1"/>
  <p:tag name="KSO_WM_UNIT_ID" val="custom20182089_9*l_h_f*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6"/>
  <p:tag name="KSO_WM_UNIT_HIGHLIGHT" val="0"/>
  <p:tag name="KSO_WM_UNIT_COMPATIBLE" val="0"/>
  <p:tag name="KSO_WM_UNIT_PRESET_TEXT" val="点击此处添加小标题"/>
  <p:tag name="KSO_WM_TEMPLATE_CATEGORY" val="custom"/>
  <p:tag name="KSO_WM_TEMPLATE_INDEX" val="20182089"/>
  <p:tag name="KSO_WM_DIAGRAM_GROUP_CODE" val="l1-1"/>
  <p:tag name="KSO_WM_UNIT_ID" val="custom20182089_9*l_h_f*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AG_VERSION" val="1.0"/>
  <p:tag name="KSO_WM_BEAUTIFY_FLAG" val="#wm#"/>
  <p:tag name="KSO_WM_UNIT_TYPE" val="l_h_f"/>
  <p:tag name="KSO_WM_UNIT_INDEX" val="1_5_1"/>
  <p:tag name="KSO_WM_UNIT_LAYERLEVEL" val="1_1_1"/>
  <p:tag name="KSO_WM_UNIT_VALUE" val="7"/>
  <p:tag name="KSO_WM_UNIT_HIGHLIGHT" val="0"/>
  <p:tag name="KSO_WM_UNIT_COMPATIBLE" val="0"/>
  <p:tag name="KSO_WM_UNIT_PRESET_TEXT" val="点击此处添加小标题"/>
  <p:tag name="KSO_WM_TEMPLATE_CATEGORY" val="custom"/>
  <p:tag name="KSO_WM_TEMPLATE_INDEX" val="20182089"/>
  <p:tag name="KSO_WM_DIAGRAM_GROUP_CODE" val="l1-1"/>
  <p:tag name="KSO_WM_UNIT_ID" val="custom20182089_9*l_h_f*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TAG_VERSION" val="1.0"/>
  <p:tag name="KSO_WM_SLIDE_ITEM_CNT" val="5"/>
  <p:tag name="KSO_WM_SLIDE_LAYOUT" val="a_b_l"/>
  <p:tag name="KSO_WM_SLIDE_LAYOUT_CNT" val="1_1_1"/>
  <p:tag name="KSO_WM_SLIDE_TYPE" val="contents"/>
  <p:tag name="KSO_WM_BEAUTIFY_FLAG" val="#wm#"/>
  <p:tag name="KSO_WM_COMBINE_RELATE_SLIDE_ID" val="custom20181600_9"/>
  <p:tag name="KSO_WM_TEMPLATE_CATEGORY" val="custom"/>
  <p:tag name="KSO_WM_TEMPLATE_INDEX" val="20182089"/>
  <p:tag name="KSO_WM_SLIDE_ID" val="custom20182089_9"/>
  <p:tag name="KSO_WM_SLIDE_INDEX" val="9"/>
  <p:tag name="KSO_WM_DIAGRAM_GROUP_CODE" val="l1-1"/>
  <p:tag name="KSO_WM_TEMPLATE_SUBCATEGORY" val="0"/>
  <p:tag name="KSO_WM_SLIDE_SUBTYPE" val="diag"/>
  <p:tag name="KSO_WM_SLIDE_DIAGTYPE" val="l"/>
</p:tagLst>
</file>

<file path=ppt/tags/tag213.xml><?xml version="1.0" encoding="utf-8"?>
<p:tagLst xmlns:p="http://schemas.openxmlformats.org/presentationml/2006/main">
  <p:tag name="KSO_WM_TAG_VERSION" val="1.0"/>
  <p:tag name="KSO_WM_BEAUTIFY_FLAG" val="#wm#"/>
  <p:tag name="KSO_WM_UNIT_TYPE" val="i"/>
  <p:tag name="KSO_WM_UNIT_INDEX" val="0"/>
  <p:tag name="KSO_WM_TEMPLATE_CATEGORY" val="custom"/>
  <p:tag name="KSO_WM_TEMPLATE_INDEX" val="20182089"/>
  <p:tag name="KSO_WM_UNIT_ID" val="custom20182089_29*i*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TAG_VERSION" val="1.0"/>
  <p:tag name="KSO_WM_BEAUTIFY_FLAG" val="#wm#"/>
  <p:tag name="KSO_WM_UNIT_COMPATIBLE" val="0"/>
  <p:tag name="KSO_WM_UNIT_HIGHLIGHT" val="0"/>
  <p:tag name="KSO_WM_UNIT_ISCONTENTSTITLE" val="0"/>
  <p:tag name="KSO_WM_UNIT_VALUE" val="38"/>
  <p:tag name="KSO_WM_UNIT_LAYERLEVEL" val="1"/>
  <p:tag name="KSO_WM_UNIT_INDEX" val="1"/>
  <p:tag name="KSO_WM_UNIT_TYPE" val="a"/>
  <p:tag name="KSO_WM_TEMPLATE_CATEGORY" val="custom"/>
  <p:tag name="KSO_WM_TEMPLATE_INDEX" val="20182089"/>
  <p:tag name="KSO_WM_UNIT_ID" val="custom20182089_29*a*1"/>
  <p:tag name="KSO_WM_UNIT_NOCLEAR" val="0"/>
  <p:tag name="KSO_WM_UNIT_DIAGRAM_ISNUMVISUAL" val="0"/>
  <p:tag name="KSO_WM_UNIT_DIAGRAM_ISREFERUNIT" val="0"/>
  <p:tag name="KSO_WM_UNIT_PRESET_TEXT_INDEX" val="0"/>
  <p:tag name="KSO_WM_UNIT_PRESET_TEXT_LEN" val="8"/>
</p:tagLst>
</file>

<file path=ppt/tags/tag215.xml><?xml version="1.0" encoding="utf-8"?>
<p:tagLst xmlns:p="http://schemas.openxmlformats.org/presentationml/2006/main">
  <p:tag name="KSO_WM_TAG_VERSION" val="1.0"/>
  <p:tag name="KSO_WM_BEAUTIFY_FLAG" val="#wm#"/>
  <p:tag name="KSO_WM_UNIT_COMPATIBLE" val="0"/>
  <p:tag name="KSO_WM_UNIT_HIGHLIGHT" val="0"/>
  <p:tag name="KSO_WM_UNIT_VALUE" val="72"/>
  <p:tag name="KSO_WM_UNIT_LAYERLEVEL" val="1"/>
  <p:tag name="KSO_WM_UNIT_INDEX" val="1"/>
  <p:tag name="KSO_WM_UNIT_TYPE" val="f"/>
  <p:tag name="KSO_WM_TEMPLATE_CATEGORY" val="custom"/>
  <p:tag name="KSO_WM_TEMPLATE_INDEX" val="20182089"/>
  <p:tag name="KSO_WM_UNIT_ID" val="custom20182089_29*f*1"/>
  <p:tag name="KSO_WM_UNIT_PRESET_TEXT" val="单击此处添加文本具体内容，简明扼要的阐述您的观点。"/>
  <p:tag name="KSO_WM_UNIT_NOCLEAR" val="0"/>
  <p:tag name="KSO_WM_UNIT_DIAGRAM_ISNUMVISUAL" val="0"/>
  <p:tag name="KSO_WM_UNIT_DIAGRAM_ISREFERUNIT" val="0"/>
</p:tagLst>
</file>

<file path=ppt/tags/tag216.xml><?xml version="1.0" encoding="utf-8"?>
<p:tagLst xmlns:p="http://schemas.openxmlformats.org/presentationml/2006/main">
  <p:tag name="KSO_WM_SLIDE_LAYOUT_CNT" val="1_1"/>
  <p:tag name="KSO_WM_SLIDE_LAYOUT" val="a_f"/>
  <p:tag name="KSO_WM_SLIDE_SIZE" val="891*237"/>
  <p:tag name="KSO_WM_SLIDE_POSITION" val="38*116"/>
  <p:tag name="KSO_WM_BEAUTIFY_FLAG" val="#wm#"/>
  <p:tag name="KSO_WM_SLIDE_TYPE" val="text"/>
  <p:tag name="KSO_WM_SLIDE_ITEM_CNT" val="0"/>
  <p:tag name="KSO_WM_TAG_VERSION" val="1.0"/>
  <p:tag name="KSO_WM_COMBINE_RELATE_SLIDE_ID" val="background20179169_8"/>
  <p:tag name="KSO_WM_TEMPLATE_CATEGORY" val="custom"/>
  <p:tag name="KSO_WM_TEMPLATE_INDEX" val="20182089"/>
  <p:tag name="KSO_WM_SLIDE_ID" val="custom20182089_29"/>
  <p:tag name="KSO_WM_SLIDE_INDEX" val="29"/>
  <p:tag name="KSO_WM_TEMPLATE_SUBCATEGORY" val="0"/>
  <p:tag name="KSO_WM_SLIDE_SUBTYPE" val="pureTxt"/>
</p:tagLst>
</file>

<file path=ppt/tags/tag217.xml><?xml version="1.0" encoding="utf-8"?>
<p:tagLst xmlns:p="http://schemas.openxmlformats.org/presentationml/2006/main">
  <p:tag name="KSO_WM_TAG_VERSION" val="1.0"/>
  <p:tag name="KSO_WM_BEAUTIFY_FLAG" val="#wm#"/>
  <p:tag name="KSO_WM_UNIT_TYPE" val="n_h_i"/>
  <p:tag name="KSO_WM_UNIT_INDEX" val="1_1_2"/>
  <p:tag name="KSO_WM_UNIT_LAYERLEVEL" val="1_1_1"/>
  <p:tag name="KSO_WM_TEMPLATE_CATEGORY" val="custom"/>
  <p:tag name="KSO_WM_TEMPLATE_INDEX" val="20181643"/>
  <p:tag name="KSO_WM_DIAGRAM_GROUP_CODE" val="n1-1"/>
  <p:tag name="KSO_WM_UNIT_ID" val="custom20181643_12*n_h_i*1_1_2"/>
  <p:tag name="KSO_WM_UNIT_FILL_FORE_SCHEMECOLOR_INDEX" val="6"/>
  <p:tag name="KSO_WM_UNIT_FILL_TYPE" val="1"/>
  <p:tag name="KSO_WM_UNIT_TEXT_FILL_FORE_SCHEMECOLOR_INDEX" val="14"/>
  <p:tag name="KSO_WM_UNIT_TEXT_FILL_TYPE" val="1"/>
  <p:tag name="KSO_WM_UNIT_USESOURCEFORMAT_APPLY" val="1"/>
</p:tagLst>
</file>

<file path=ppt/tags/tag218.xml><?xml version="1.0" encoding="utf-8"?>
<p:tagLst xmlns:p="http://schemas.openxmlformats.org/presentationml/2006/main">
  <p:tag name="KSO_WM_TAG_VERSION" val="1.0"/>
  <p:tag name="KSO_WM_BEAUTIFY_FLAG" val="#wm#"/>
  <p:tag name="KSO_WM_UNIT_TYPE" val="n_h_i"/>
  <p:tag name="KSO_WM_UNIT_INDEX" val="1_2_5"/>
  <p:tag name="KSO_WM_UNIT_LAYERLEVEL" val="1_1_1"/>
  <p:tag name="KSO_WM_TEMPLATE_CATEGORY" val="custom"/>
  <p:tag name="KSO_WM_TEMPLATE_INDEX" val="20181643"/>
  <p:tag name="KSO_WM_DIAGRAM_GROUP_CODE" val="n1-1"/>
  <p:tag name="KSO_WM_UNIT_ID" val="custom20181643_12*n_h_i*1_2_5"/>
  <p:tag name="KSO_WM_UNIT_LINE_FORE_SCHEMECOLOR_INDEX" val="6"/>
  <p:tag name="KSO_WM_UNIT_LINE_FILL_TYPE" val="2"/>
  <p:tag name="KSO_WM_UNIT_TEXT_FILL_FORE_SCHEMECOLOR_INDEX" val="14"/>
  <p:tag name="KSO_WM_UNIT_TEXT_FILL_TYPE" val="1"/>
  <p:tag name="KSO_WM_UNIT_USESOURCEFORMAT_APPLY" val="1"/>
</p:tagLst>
</file>

<file path=ppt/tags/tag219.xml><?xml version="1.0" encoding="utf-8"?>
<p:tagLst xmlns:p="http://schemas.openxmlformats.org/presentationml/2006/main">
  <p:tag name="KSO_WM_TAG_VERSION" val="1.0"/>
  <p:tag name="KSO_WM_BEAUTIFY_FLAG" val="#wm#"/>
  <p:tag name="KSO_WM_UNIT_TYPE" val="n_h_i"/>
  <p:tag name="KSO_WM_UNIT_INDEX" val="1_2_3"/>
  <p:tag name="KSO_WM_UNIT_LAYERLEVEL" val="1_1_1"/>
  <p:tag name="KSO_WM_TEMPLATE_CATEGORY" val="custom"/>
  <p:tag name="KSO_WM_TEMPLATE_INDEX" val="20181643"/>
  <p:tag name="KSO_WM_DIAGRAM_GROUP_CODE" val="n1-1"/>
  <p:tag name="KSO_WM_UNIT_ID" val="custom20181643_12*n_h_i*1_2_3"/>
  <p:tag name="KSO_WM_UNIT_LINE_FORE_SCHEMECOLOR_INDEX" val="6"/>
  <p:tag name="KSO_WM_UNIT_LINE_FILL_TYPE" val="2"/>
  <p:tag name="KSO_WM_UNIT_TEXT_FILL_FORE_SCHEMECOLOR_INDEX" val="14"/>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UNIT_TYPE" val="n_h_i"/>
  <p:tag name="KSO_WM_UNIT_INDEX" val="1_2_1"/>
  <p:tag name="KSO_WM_UNIT_LAYERLEVEL" val="1_1_1"/>
  <p:tag name="KSO_WM_TEMPLATE_CATEGORY" val="custom"/>
  <p:tag name="KSO_WM_TEMPLATE_INDEX" val="20181643"/>
  <p:tag name="KSO_WM_DIAGRAM_GROUP_CODE" val="n1-1"/>
  <p:tag name="KSO_WM_UNIT_ID" val="custom20181643_12*n_h_i*1_2_1"/>
  <p:tag name="KSO_WM_UNIT_LINE_FORE_SCHEMECOLOR_INDEX" val="6"/>
  <p:tag name="KSO_WM_UNIT_LINE_FILL_TYPE" val="2"/>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TAG_VERSION" val="1.0"/>
  <p:tag name="KSO_WM_BEAUTIFY_FLAG" val="#wm#"/>
  <p:tag name="KSO_WM_UNIT_TYPE" val="n_h_i"/>
  <p:tag name="KSO_WM_UNIT_INDEX" val="1_2_6"/>
  <p:tag name="KSO_WM_UNIT_LAYERLEVEL" val="1_1_1"/>
  <p:tag name="KSO_WM_TEMPLATE_CATEGORY" val="custom"/>
  <p:tag name="KSO_WM_TEMPLATE_INDEX" val="20181643"/>
  <p:tag name="KSO_WM_DIAGRAM_GROUP_CODE" val="n1-1"/>
  <p:tag name="KSO_WM_UNIT_ID" val="custom20181643_12*n_h_i*1_2_6"/>
  <p:tag name="KSO_WM_UNIT_FILL_FORE_SCHEMECOLOR_INDEX" val="6"/>
  <p:tag name="KSO_WM_UNIT_FILL_TYPE" val="1"/>
  <p:tag name="KSO_WM_UNIT_TEXT_FILL_FORE_SCHEMECOLOR_INDEX" val="14"/>
  <p:tag name="KSO_WM_UNIT_TEXT_FILL_TYPE" val="1"/>
  <p:tag name="KSO_WM_UNIT_USESOURCEFORMAT_APPLY" val="1"/>
</p:tagLst>
</file>

<file path=ppt/tags/tag222.xml><?xml version="1.0" encoding="utf-8"?>
<p:tagLst xmlns:p="http://schemas.openxmlformats.org/presentationml/2006/main">
  <p:tag name="KSO_WM_TAG_VERSION" val="1.0"/>
  <p:tag name="KSO_WM_BEAUTIFY_FLAG" val="#wm#"/>
  <p:tag name="KSO_WM_UNIT_TYPE" val="n_h_i"/>
  <p:tag name="KSO_WM_UNIT_INDEX" val="1_2_4"/>
  <p:tag name="KSO_WM_UNIT_LAYERLEVEL" val="1_1_1"/>
  <p:tag name="KSO_WM_TEMPLATE_CATEGORY" val="custom"/>
  <p:tag name="KSO_WM_TEMPLATE_INDEX" val="20181643"/>
  <p:tag name="KSO_WM_DIAGRAM_GROUP_CODE" val="n1-1"/>
  <p:tag name="KSO_WM_UNIT_ID" val="custom20181643_12*n_h_i*1_2_4"/>
  <p:tag name="KSO_WM_UNIT_FILL_FORE_SCHEMECOLOR_INDEX" val="6"/>
  <p:tag name="KSO_WM_UNIT_FILL_TYPE" val="1"/>
  <p:tag name="KSO_WM_UNIT_TEXT_FILL_FORE_SCHEMECOLOR_INDEX" val="14"/>
  <p:tag name="KSO_WM_UNIT_TEXT_FILL_TYPE" val="1"/>
  <p:tag name="KSO_WM_UNIT_USESOURCEFORMAT_APPLY" val="1"/>
</p:tagLst>
</file>

<file path=ppt/tags/tag223.xml><?xml version="1.0" encoding="utf-8"?>
<p:tagLst xmlns:p="http://schemas.openxmlformats.org/presentationml/2006/main">
  <p:tag name="KSO_WM_TAG_VERSION" val="1.0"/>
  <p:tag name="KSO_WM_BEAUTIFY_FLAG" val="#wm#"/>
  <p:tag name="KSO_WM_UNIT_TYPE" val="n_h_i"/>
  <p:tag name="KSO_WM_UNIT_INDEX" val="1_2_2"/>
  <p:tag name="KSO_WM_UNIT_LAYERLEVEL" val="1_1_1"/>
  <p:tag name="KSO_WM_TEMPLATE_CATEGORY" val="custom"/>
  <p:tag name="KSO_WM_TEMPLATE_INDEX" val="20181643"/>
  <p:tag name="KSO_WM_DIAGRAM_GROUP_CODE" val="n1-1"/>
  <p:tag name="KSO_WM_UNIT_ID" val="custom20181643_12*n_h_i*1_2_2"/>
  <p:tag name="KSO_WM_UNIT_FILL_FORE_SCHEMECOLOR_INDEX" val="6"/>
  <p:tag name="KSO_WM_UNIT_FILL_TYPE" val="1"/>
  <p:tag name="KSO_WM_UNIT_TEXT_FILL_FORE_SCHEMECOLOR_INDEX" val="14"/>
  <p:tag name="KSO_WM_UNIT_TEXT_FILL_TYPE" val="1"/>
  <p:tag name="KSO_WM_UNIT_USESOURCEFORMAT_APPLY" val="1"/>
</p:tagLst>
</file>

<file path=ppt/tags/tag224.xml><?xml version="1.0" encoding="utf-8"?>
<p:tagLst xmlns:p="http://schemas.openxmlformats.org/presentationml/2006/main">
  <p:tag name="KSO_WM_TAG_VERSION" val="1.0"/>
  <p:tag name="KSO_WM_BEAUTIFY_FLAG" val="#wm#"/>
  <p:tag name="KSO_WM_UNIT_TYPE" val="n_h_f"/>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2*n_h_f*1_2_2"/>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TAG_VERSION" val="1.0"/>
  <p:tag name="KSO_WM_BEAUTIFY_FLAG" val="#wm#"/>
  <p:tag name="KSO_WM_UNIT_TYPE" val="n_h_f"/>
  <p:tag name="KSO_WM_UNIT_INDEX" val="1_2_3"/>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2*n_h_f*1_2_3"/>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TAG_VERSION" val="1.0"/>
  <p:tag name="KSO_WM_BEAUTIFY_FLAG" val="#wm#"/>
  <p:tag name="KSO_WM_UNIT_TYPE" val="n_h_f"/>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2*n_h_f*1_2_1"/>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AG_VERSION" val="1.0"/>
  <p:tag name="KSO_WM_BEAUTIFY_FLAG" val="#wm#"/>
  <p:tag name="KSO_WM_UNIT_TYPE" val="n_i"/>
  <p:tag name="KSO_WM_UNIT_INDEX" val="1_9"/>
  <p:tag name="KSO_WM_UNIT_LAYERLEVEL" val="1_1"/>
  <p:tag name="KSO_WM_TEMPLATE_CATEGORY" val="custom"/>
  <p:tag name="KSO_WM_TEMPLATE_INDEX" val="20181643"/>
  <p:tag name="KSO_WM_DIAGRAM_GROUP_CODE" val="n1-1"/>
  <p:tag name="KSO_WM_UNIT_ID" val="custom20181643_12*n_i*1_9"/>
  <p:tag name="KSO_WM_UNIT_LINE_FORE_SCHEMECOLOR_INDEX" val="6"/>
  <p:tag name="KSO_WM_UNIT_LINE_FILL_TYPE" val="2"/>
  <p:tag name="KSO_WM_UNIT_USESOURCEFORMAT_APPLY" val="1"/>
</p:tagLst>
</file>

<file path=ppt/tags/tag228.xml><?xml version="1.0" encoding="utf-8"?>
<p:tagLst xmlns:p="http://schemas.openxmlformats.org/presentationml/2006/main">
  <p:tag name="KSO_WM_UNIT_LAYERLEVEL" val="1_1"/>
  <p:tag name="KSO_WM_TAG_VERSION" val="1.0"/>
  <p:tag name="KSO_WM_BEAUTIFY_FLAG" val="#wm#"/>
  <p:tag name="KSO_WM_UNIT_TYPE" val="i"/>
  <p:tag name="KSO_WM_UNIT_INDEX" val="13"/>
  <p:tag name="KSO_WM_TEMPLATE_CATEGORY" val="custom"/>
  <p:tag name="KSO_WM_TEMPLATE_INDEX" val="20181643"/>
  <p:tag name="KSO_WM_DIAGRAM_GROUP_CODE" val="n1_1"/>
  <p:tag name="KSO_WM_UNIT_ID" val="custom20181643_12*i*13"/>
  <p:tag name="KSO_WM_UNIT_LINE_FORE_SCHEMECOLOR_INDEX" val="6"/>
  <p:tag name="KSO_WM_UNIT_LINE_FILL_TYPE" val="2"/>
  <p:tag name="KSO_WM_UNIT_USESOURCEFORMAT_APPLY" val="1"/>
</p:tagLst>
</file>

<file path=ppt/tags/tag229.xml><?xml version="1.0" encoding="utf-8"?>
<p:tagLst xmlns:p="http://schemas.openxmlformats.org/presentationml/2006/main">
  <p:tag name="KSO_WM_TAG_VERSION" val="1.0"/>
  <p:tag name="KSO_WM_BEAUTIFY_FLAG" val="#wm#"/>
  <p:tag name="KSO_WM_UNIT_TYPE" val="n_i"/>
  <p:tag name="KSO_WM_UNIT_INDEX" val="1_11"/>
  <p:tag name="KSO_WM_UNIT_LAYERLEVEL" val="1_1"/>
  <p:tag name="KSO_WM_TEMPLATE_CATEGORY" val="custom"/>
  <p:tag name="KSO_WM_TEMPLATE_INDEX" val="20181643"/>
  <p:tag name="KSO_WM_DIAGRAM_GROUP_CODE" val="n1-1"/>
  <p:tag name="KSO_WM_UNIT_ID" val="custom20181643_12*n_i*1_11"/>
  <p:tag name="KSO_WM_UNIT_LINE_FORE_SCHEMECOLOR_INDEX" val="6"/>
  <p:tag name="KSO_WM_UNIT_LINE_FILL_TYPE" val="2"/>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UNIT_TYPE" val="n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TEMPLATE_CATEGORY" val="custom"/>
  <p:tag name="KSO_WM_TEMPLATE_INDEX" val="20181643"/>
  <p:tag name="KSO_WM_DIAGRAM_GROUP_CODE" val="n1-1"/>
  <p:tag name="KSO_WM_UNIT_ID" val="custom20181643_12*n_h_f*1_1_1"/>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TAG_VERSION" val="1.0"/>
  <p:tag name="KSO_WM_SLIDE_ITEM_CNT" val="3"/>
  <p:tag name="KSO_WM_SLIDE_LAYOUT" val="a_n"/>
  <p:tag name="KSO_WM_SLIDE_LAYOUT_CNT" val="1_1"/>
  <p:tag name="KSO_WM_SLIDE_TYPE" val="text"/>
  <p:tag name="KSO_WM_BEAUTIFY_FLAG" val="#wm#"/>
  <p:tag name="KSO_WM_SLIDE_POSITION" val="63*154"/>
  <p:tag name="KSO_WM_SLIDE_SIZE" val="763*327"/>
  <p:tag name="KSO_WM_COMBINE_RELATE_SLIDE_ID" val="diagram20171004_2"/>
  <p:tag name="KSO_WM_TEMPLATE_CATEGORY" val="custom"/>
  <p:tag name="KSO_WM_TEMPLATE_INDEX" val="20181643"/>
  <p:tag name="KSO_WM_SLIDE_ID" val="custom20181643_12"/>
  <p:tag name="KSO_WM_SLIDE_INDEX" val="12"/>
  <p:tag name="KSO_WM_DIAGRAM_GROUP_CODE" val="n1-1"/>
  <p:tag name="KSO_WM_TEMPLATE_SUBCATEGORY" val="combine"/>
</p:tagLst>
</file>

<file path=ppt/tags/tag232.xml><?xml version="1.0" encoding="utf-8"?>
<p:tagLst xmlns:p="http://schemas.openxmlformats.org/presentationml/2006/main">
  <p:tag name="KSO_WM_TAG_VERSION" val="1.0"/>
  <p:tag name="KSO_WM_BEAUTIFY_FLAG" val="#wm#"/>
  <p:tag name="KSO_WM_UNIT_TYPE" val="n_h_i"/>
  <p:tag name="KSO_WM_UNIT_INDEX" val="1_1_1"/>
  <p:tag name="KSO_WM_UNIT_LAYERLEVEL" val="1_1_1"/>
  <p:tag name="KSO_WM_TEMPLATE_CATEGORY" val="custom"/>
  <p:tag name="KSO_WM_TEMPLATE_INDEX" val="20181643"/>
  <p:tag name="KSO_WM_DIAGRAM_GROUP_CODE" val="n1-1"/>
  <p:tag name="KSO_WM_UNIT_ID" val="custom20181643_14*n_h_i*1_1_1"/>
  <p:tag name="KSO_WM_UNIT_FILL_FORE_SCHEMECOLOR_INDEX" val="6"/>
  <p:tag name="KSO_WM_UNIT_FILL_TYPE" val="1"/>
  <p:tag name="KSO_WM_UNIT_TEXT_FILL_FORE_SCHEMECOLOR_INDEX" val="14"/>
  <p:tag name="KSO_WM_UNIT_TEXT_FILL_TYPE" val="1"/>
  <p:tag name="KSO_WM_UNIT_USESOURCEFORMAT_APPLY" val="1"/>
</p:tagLst>
</file>

<file path=ppt/tags/tag233.xml><?xml version="1.0" encoding="utf-8"?>
<p:tagLst xmlns:p="http://schemas.openxmlformats.org/presentationml/2006/main">
  <p:tag name="KSO_WM_TAG_VERSION" val="1.0"/>
  <p:tag name="KSO_WM_BEAUTIFY_FLAG" val="#wm#"/>
  <p:tag name="KSO_WM_UNIT_TYPE" val="n_h_i"/>
  <p:tag name="KSO_WM_UNIT_INDEX" val="1_2_9"/>
  <p:tag name="KSO_WM_UNIT_LAYERLEVEL" val="1_1_1"/>
  <p:tag name="KSO_WM_TEMPLATE_CATEGORY" val="custom"/>
  <p:tag name="KSO_WM_TEMPLATE_INDEX" val="20181643"/>
  <p:tag name="KSO_WM_DIAGRAM_GROUP_CODE" val="n1-1"/>
  <p:tag name="KSO_WM_UNIT_ID" val="custom20181643_14*n_h_i*1_2_9"/>
  <p:tag name="KSO_WM_UNIT_LINE_FORE_SCHEMECOLOR_INDEX" val="6"/>
  <p:tag name="KSO_WM_UNIT_LINE_FILL_TYPE" val="2"/>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TAG_VERSION" val="1.0"/>
  <p:tag name="KSO_WM_BEAUTIFY_FLAG" val="#wm#"/>
  <p:tag name="KSO_WM_UNIT_TYPE" val="n_h_i"/>
  <p:tag name="KSO_WM_UNIT_INDEX" val="1_2_1"/>
  <p:tag name="KSO_WM_UNIT_LAYERLEVEL" val="1_1_1"/>
  <p:tag name="KSO_WM_TEMPLATE_CATEGORY" val="custom"/>
  <p:tag name="KSO_WM_TEMPLATE_INDEX" val="20181643"/>
  <p:tag name="KSO_WM_DIAGRAM_GROUP_CODE" val="n1-1"/>
  <p:tag name="KSO_WM_UNIT_ID" val="custom20181643_14*n_h_i*1_2_1"/>
  <p:tag name="KSO_WM_UNIT_LINE_FORE_SCHEMECOLOR_INDEX" val="6"/>
  <p:tag name="KSO_WM_UNIT_LINE_FILL_TYPE" val="2"/>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BEAUTIFY_FLAG" val="#wm#"/>
  <p:tag name="KSO_WM_UNIT_TYPE" val="n_h_i"/>
  <p:tag name="KSO_WM_UNIT_INDEX" val="1_2_3"/>
  <p:tag name="KSO_WM_UNIT_LAYERLEVEL" val="1_1_1"/>
  <p:tag name="KSO_WM_TEMPLATE_CATEGORY" val="custom"/>
  <p:tag name="KSO_WM_TEMPLATE_INDEX" val="20181643"/>
  <p:tag name="KSO_WM_DIAGRAM_GROUP_CODE" val="n1-1"/>
  <p:tag name="KSO_WM_UNIT_ID" val="custom20181643_14*n_h_i*1_2_3"/>
  <p:tag name="KSO_WM_UNIT_LINE_FORE_SCHEMECOLOR_INDEX" val="6"/>
  <p:tag name="KSO_WM_UNIT_LINE_FILL_TYPE" val="2"/>
  <p:tag name="KSO_WM_UNIT_TEXT_FILL_FORE_SCHEMECOLOR_INDEX" val="14"/>
  <p:tag name="KSO_WM_UNIT_TEXT_FILL_TYPE" val="1"/>
  <p:tag name="KSO_WM_UNIT_USESOURCEFORMAT_APPLY" val="1"/>
</p:tagLst>
</file>

<file path=ppt/tags/tag236.xml><?xml version="1.0" encoding="utf-8"?>
<p:tagLst xmlns:p="http://schemas.openxmlformats.org/presentationml/2006/main">
  <p:tag name="KSO_WM_TAG_VERSION" val="1.0"/>
  <p:tag name="KSO_WM_BEAUTIFY_FLAG" val="#wm#"/>
  <p:tag name="KSO_WM_UNIT_TYPE" val="n_h_i"/>
  <p:tag name="KSO_WM_UNIT_INDEX" val="1_2_7"/>
  <p:tag name="KSO_WM_UNIT_LAYERLEVEL" val="1_1_1"/>
  <p:tag name="KSO_WM_TEMPLATE_CATEGORY" val="custom"/>
  <p:tag name="KSO_WM_TEMPLATE_INDEX" val="20181643"/>
  <p:tag name="KSO_WM_DIAGRAM_GROUP_CODE" val="n1-1"/>
  <p:tag name="KSO_WM_UNIT_ID" val="custom20181643_14*n_h_i*1_2_7"/>
  <p:tag name="KSO_WM_UNIT_LINE_FORE_SCHEMECOLOR_INDEX" val="6"/>
  <p:tag name="KSO_WM_UNIT_LINE_FILL_TYPE" val="2"/>
  <p:tag name="KSO_WM_UNIT_TEXT_FILL_FORE_SCHEMECOLOR_INDEX" val="14"/>
  <p:tag name="KSO_WM_UNIT_TEXT_FILL_TYPE" val="1"/>
  <p:tag name="KSO_WM_UNIT_USESOURCEFORMAT_APPLY" val="1"/>
</p:tagLst>
</file>

<file path=ppt/tags/tag237.xml><?xml version="1.0" encoding="utf-8"?>
<p:tagLst xmlns:p="http://schemas.openxmlformats.org/presentationml/2006/main">
  <p:tag name="KSO_WM_TAG_VERSION" val="1.0"/>
  <p:tag name="KSO_WM_BEAUTIFY_FLAG" val="#wm#"/>
  <p:tag name="KSO_WM_UNIT_TYPE" val="n_h_i"/>
  <p:tag name="KSO_WM_UNIT_INDEX" val="1_2_5"/>
  <p:tag name="KSO_WM_UNIT_LAYERLEVEL" val="1_1_1"/>
  <p:tag name="KSO_WM_TEMPLATE_CATEGORY" val="custom"/>
  <p:tag name="KSO_WM_TEMPLATE_INDEX" val="20181643"/>
  <p:tag name="KSO_WM_DIAGRAM_GROUP_CODE" val="n1-1"/>
  <p:tag name="KSO_WM_UNIT_ID" val="custom20181643_14*n_h_i*1_2_5"/>
  <p:tag name="KSO_WM_UNIT_LINE_FORE_SCHEMECOLOR_INDEX" val="6"/>
  <p:tag name="KSO_WM_UNIT_LINE_FILL_TYPE" val="2"/>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TAG_VERSION" val="1.0"/>
  <p:tag name="KSO_WM_BEAUTIFY_FLAG" val="#wm#"/>
  <p:tag name="KSO_WM_UNIT_TYPE" val="n_h_i"/>
  <p:tag name="KSO_WM_UNIT_INDEX" val="1_1_2"/>
  <p:tag name="KSO_WM_UNIT_LAYERLEVEL" val="1_1_1"/>
  <p:tag name="KSO_WM_TEMPLATE_CATEGORY" val="custom"/>
  <p:tag name="KSO_WM_TEMPLATE_INDEX" val="20181643"/>
  <p:tag name="KSO_WM_DIAGRAM_GROUP_CODE" val="n1-1"/>
  <p:tag name="KSO_WM_UNIT_ID" val="custom20181643_14*n_h_i*1_1_2"/>
  <p:tag name="KSO_WM_UNIT_FILL_FORE_SCHEMECOLOR_INDEX" val="14"/>
  <p:tag name="KSO_WM_UNIT_FILL_TYPE" val="1"/>
  <p:tag name="KSO_WM_UNIT_TEXT_FILL_FORE_SCHEMECOLOR_INDEX" val="14"/>
  <p:tag name="KSO_WM_UNIT_TEXT_FILL_TYPE" val="1"/>
  <p:tag name="KSO_WM_UNIT_USESOURCEFORMAT_APPLY" val="1"/>
</p:tagLst>
</file>

<file path=ppt/tags/tag239.xml><?xml version="1.0" encoding="utf-8"?>
<p:tagLst xmlns:p="http://schemas.openxmlformats.org/presentationml/2006/main">
  <p:tag name="KSO_WM_TAG_VERSION" val="1.0"/>
  <p:tag name="KSO_WM_BEAUTIFY_FLAG" val="#wm#"/>
  <p:tag name="KSO_WM_UNIT_TYPE" val="n_h_i"/>
  <p:tag name="KSO_WM_UNIT_INDEX" val="1_2_10"/>
  <p:tag name="KSO_WM_UNIT_LAYERLEVEL" val="1_1_1"/>
  <p:tag name="KSO_WM_TEMPLATE_CATEGORY" val="custom"/>
  <p:tag name="KSO_WM_TEMPLATE_INDEX" val="20181643"/>
  <p:tag name="KSO_WM_DIAGRAM_GROUP_CODE" val="n1-1"/>
  <p:tag name="KSO_WM_UNIT_ID" val="custom20181643_14*n_h_i*1_2_10"/>
  <p:tag name="KSO_WM_UNIT_FILL_FORE_SCHEMECOLOR_INDEX" val="6"/>
  <p:tag name="KSO_WM_UNIT_FILL_TYPE" val="1"/>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BEAUTIFY_FLAG" val="#wm#"/>
  <p:tag name="KSO_WM_UNIT_TYPE" val="n_h_i"/>
  <p:tag name="KSO_WM_UNIT_INDEX" val="1_2_2"/>
  <p:tag name="KSO_WM_UNIT_LAYERLEVEL" val="1_1_1"/>
  <p:tag name="KSO_WM_TEMPLATE_CATEGORY" val="custom"/>
  <p:tag name="KSO_WM_TEMPLATE_INDEX" val="20181643"/>
  <p:tag name="KSO_WM_DIAGRAM_GROUP_CODE" val="n1-1"/>
  <p:tag name="KSO_WM_UNIT_ID" val="custom20181643_14*n_h_i*1_2_2"/>
  <p:tag name="KSO_WM_UNIT_FILL_FORE_SCHEMECOLOR_INDEX" val="6"/>
  <p:tag name="KSO_WM_UNIT_FILL_TYPE" val="1"/>
  <p:tag name="KSO_WM_UNIT_TEXT_FILL_FORE_SCHEMECOLOR_INDEX" val="14"/>
  <p:tag name="KSO_WM_UNIT_TEXT_FILL_TYPE" val="1"/>
  <p:tag name="KSO_WM_UNIT_USESOURCEFORMAT_APPLY" val="1"/>
</p:tagLst>
</file>

<file path=ppt/tags/tag241.xml><?xml version="1.0" encoding="utf-8"?>
<p:tagLst xmlns:p="http://schemas.openxmlformats.org/presentationml/2006/main">
  <p:tag name="KSO_WM_TAG_VERSION" val="1.0"/>
  <p:tag name="KSO_WM_BEAUTIFY_FLAG" val="#wm#"/>
  <p:tag name="KSO_WM_UNIT_TYPE" val="n_h_i"/>
  <p:tag name="KSO_WM_UNIT_INDEX" val="1_2_8"/>
  <p:tag name="KSO_WM_UNIT_LAYERLEVEL" val="1_1_1"/>
  <p:tag name="KSO_WM_TEMPLATE_CATEGORY" val="custom"/>
  <p:tag name="KSO_WM_TEMPLATE_INDEX" val="20181643"/>
  <p:tag name="KSO_WM_DIAGRAM_GROUP_CODE" val="n1-1"/>
  <p:tag name="KSO_WM_UNIT_ID" val="custom20181643_14*n_h_i*1_2_8"/>
  <p:tag name="KSO_WM_UNIT_FILL_FORE_SCHEMECOLOR_INDEX" val="6"/>
  <p:tag name="KSO_WM_UNIT_FILL_TYPE" val="1"/>
  <p:tag name="KSO_WM_UNIT_TEXT_FILL_FORE_SCHEMECOLOR_INDEX" val="14"/>
  <p:tag name="KSO_WM_UNIT_TEXT_FILL_TYPE" val="1"/>
  <p:tag name="KSO_WM_UNIT_USESOURCEFORMAT_APPLY" val="1"/>
</p:tagLst>
</file>

<file path=ppt/tags/tag242.xml><?xml version="1.0" encoding="utf-8"?>
<p:tagLst xmlns:p="http://schemas.openxmlformats.org/presentationml/2006/main">
  <p:tag name="KSO_WM_TAG_VERSION" val="1.0"/>
  <p:tag name="KSO_WM_BEAUTIFY_FLAG" val="#wm#"/>
  <p:tag name="KSO_WM_UNIT_TYPE" val="n_h_i"/>
  <p:tag name="KSO_WM_UNIT_INDEX" val="1_2_4"/>
  <p:tag name="KSO_WM_UNIT_LAYERLEVEL" val="1_1_1"/>
  <p:tag name="KSO_WM_TEMPLATE_CATEGORY" val="custom"/>
  <p:tag name="KSO_WM_TEMPLATE_INDEX" val="20181643"/>
  <p:tag name="KSO_WM_DIAGRAM_GROUP_CODE" val="n1-1"/>
  <p:tag name="KSO_WM_UNIT_ID" val="custom20181643_14*n_h_i*1_2_4"/>
  <p:tag name="KSO_WM_UNIT_FILL_FORE_SCHEMECOLOR_INDEX" val="6"/>
  <p:tag name="KSO_WM_UNIT_FILL_TYPE" val="1"/>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TAG_VERSION" val="1.0"/>
  <p:tag name="KSO_WM_BEAUTIFY_FLAG" val="#wm#"/>
  <p:tag name="KSO_WM_UNIT_TYPE" val="n_h_i"/>
  <p:tag name="KSO_WM_UNIT_INDEX" val="1_2_6"/>
  <p:tag name="KSO_WM_UNIT_LAYERLEVEL" val="1_1_1"/>
  <p:tag name="KSO_WM_TEMPLATE_CATEGORY" val="custom"/>
  <p:tag name="KSO_WM_TEMPLATE_INDEX" val="20181643"/>
  <p:tag name="KSO_WM_DIAGRAM_GROUP_CODE" val="n1-1"/>
  <p:tag name="KSO_WM_UNIT_ID" val="custom20181643_14*n_h_i*1_2_6"/>
  <p:tag name="KSO_WM_UNIT_FILL_FORE_SCHEMECOLOR_INDEX" val="6"/>
  <p:tag name="KSO_WM_UNIT_FILL_TYPE" val="1"/>
  <p:tag name="KSO_WM_UNIT_TEXT_FILL_FORE_SCHEMECOLOR_INDEX" val="14"/>
  <p:tag name="KSO_WM_UNIT_TEXT_FILL_TYPE" val="1"/>
  <p:tag name="KSO_WM_UNIT_USESOURCEFORMAT_APPLY" val="1"/>
</p:tagLst>
</file>

<file path=ppt/tags/tag244.xml><?xml version="1.0" encoding="utf-8"?>
<p:tagLst xmlns:p="http://schemas.openxmlformats.org/presentationml/2006/main">
  <p:tag name="KSO_WM_TAG_VERSION" val="1.0"/>
  <p:tag name="KSO_WM_BEAUTIFY_FLAG" val="#wm#"/>
  <p:tag name="KSO_WM_UNIT_TYPE" val="n_h_f"/>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2"/>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AG_VERSION" val="1.0"/>
  <p:tag name="KSO_WM_BEAUTIFY_FLAG" val="#wm#"/>
  <p:tag name="KSO_WM_UNIT_TYPE" val="n_h_f"/>
  <p:tag name="KSO_WM_UNIT_INDEX" val="1_2_3"/>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3"/>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TAG_VERSION" val="1.0"/>
  <p:tag name="KSO_WM_BEAUTIFY_FLAG" val="#wm#"/>
  <p:tag name="KSO_WM_UNIT_TYPE" val="n_h_f"/>
  <p:tag name="KSO_WM_UNIT_INDEX" val="1_2_4"/>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4"/>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AG_VERSION" val="1.0"/>
  <p:tag name="KSO_WM_BEAUTIFY_FLAG" val="#wm#"/>
  <p:tag name="KSO_WM_UNIT_TYPE" val="n_h_f"/>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AG_VERSION" val="1.0"/>
  <p:tag name="KSO_WM_BEAUTIFY_FLAG" val="#wm#"/>
  <p:tag name="KSO_WM_UNIT_TYPE" val="n_i"/>
  <p:tag name="KSO_WM_UNIT_INDEX" val="1_13"/>
  <p:tag name="KSO_WM_UNIT_LAYERLEVEL" val="1_1"/>
  <p:tag name="KSO_WM_TEMPLATE_CATEGORY" val="custom"/>
  <p:tag name="KSO_WM_TEMPLATE_INDEX" val="20181643"/>
  <p:tag name="KSO_WM_DIAGRAM_GROUP_CODE" val="n1-1"/>
  <p:tag name="KSO_WM_UNIT_ID" val="custom20181643_14*n_i*1_13"/>
  <p:tag name="KSO_WM_UNIT_LINE_FORE_SCHEMECOLOR_INDEX" val="6"/>
  <p:tag name="KSO_WM_UNIT_LINE_FILL_TYPE" val="2"/>
  <p:tag name="KSO_WM_UNIT_USESOURCEFORMAT_APPLY" val="1"/>
</p:tagLst>
</file>

<file path=ppt/tags/tag249.xml><?xml version="1.0" encoding="utf-8"?>
<p:tagLst xmlns:p="http://schemas.openxmlformats.org/presentationml/2006/main">
  <p:tag name="KSO_WM_TAG_VERSION" val="1.0"/>
  <p:tag name="KSO_WM_BEAUTIFY_FLAG" val="#wm#"/>
  <p:tag name="KSO_WM_UNIT_TYPE" val="n_i"/>
  <p:tag name="KSO_WM_UNIT_INDEX" val="1_14"/>
  <p:tag name="KSO_WM_UNIT_LAYERLEVEL" val="1_1"/>
  <p:tag name="KSO_WM_TEMPLATE_CATEGORY" val="custom"/>
  <p:tag name="KSO_WM_TEMPLATE_INDEX" val="20181643"/>
  <p:tag name="KSO_WM_DIAGRAM_GROUP_CODE" val="n1-1"/>
  <p:tag name="KSO_WM_UNIT_ID" val="custom20181643_14*n_i*1_14"/>
  <p:tag name="KSO_WM_UNIT_LINE_FORE_SCHEMECOLOR_INDEX" val="6"/>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BEAUTIFY_FLAG" val="#wm#"/>
  <p:tag name="KSO_WM_UNIT_TYPE" val="n_i"/>
  <p:tag name="KSO_WM_UNIT_INDEX" val="1_15"/>
  <p:tag name="KSO_WM_UNIT_LAYERLEVEL" val="1_1"/>
  <p:tag name="KSO_WM_TEMPLATE_CATEGORY" val="custom"/>
  <p:tag name="KSO_WM_TEMPLATE_INDEX" val="20181643"/>
  <p:tag name="KSO_WM_DIAGRAM_GROUP_CODE" val="n1-1"/>
  <p:tag name="KSO_WM_UNIT_ID" val="custom20181643_14*n_i*1_15"/>
  <p:tag name="KSO_WM_UNIT_LINE_FORE_SCHEMECOLOR_INDEX" val="6"/>
  <p:tag name="KSO_WM_UNIT_LINE_FILL_TYPE" val="2"/>
  <p:tag name="KSO_WM_UNIT_USESOURCEFORMAT_APPLY" val="1"/>
</p:tagLst>
</file>

<file path=ppt/tags/tag251.xml><?xml version="1.0" encoding="utf-8"?>
<p:tagLst xmlns:p="http://schemas.openxmlformats.org/presentationml/2006/main">
  <p:tag name="KSO_WM_TAG_VERSION" val="1.0"/>
  <p:tag name="KSO_WM_BEAUTIFY_FLAG" val="#wm#"/>
  <p:tag name="KSO_WM_UNIT_TYPE" val="n_i"/>
  <p:tag name="KSO_WM_UNIT_INDEX" val="1_16"/>
  <p:tag name="KSO_WM_UNIT_LAYERLEVEL" val="1_1"/>
  <p:tag name="KSO_WM_TEMPLATE_CATEGORY" val="custom"/>
  <p:tag name="KSO_WM_TEMPLATE_INDEX" val="20181643"/>
  <p:tag name="KSO_WM_DIAGRAM_GROUP_CODE" val="n1-1"/>
  <p:tag name="KSO_WM_UNIT_ID" val="custom20181643_14*n_i*1_16"/>
  <p:tag name="KSO_WM_UNIT_LINE_FORE_SCHEMECOLOR_INDEX" val="6"/>
  <p:tag name="KSO_WM_UNIT_LINE_FILL_TYPE" val="2"/>
  <p:tag name="KSO_WM_UNIT_USESOURCEFORMAT_APPLY" val="1"/>
</p:tagLst>
</file>

<file path=ppt/tags/tag252.xml><?xml version="1.0" encoding="utf-8"?>
<p:tagLst xmlns:p="http://schemas.openxmlformats.org/presentationml/2006/main">
  <p:tag name="KSO_WM_TAG_VERSION" val="1.0"/>
  <p:tag name="KSO_WM_BEAUTIFY_FLAG" val="#wm#"/>
  <p:tag name="KSO_WM_UNIT_TYPE" val="n_i"/>
  <p:tag name="KSO_WM_UNIT_INDEX" val="1_17"/>
  <p:tag name="KSO_WM_UNIT_LAYERLEVEL" val="1_1"/>
  <p:tag name="KSO_WM_TEMPLATE_CATEGORY" val="custom"/>
  <p:tag name="KSO_WM_TEMPLATE_INDEX" val="20181643"/>
  <p:tag name="KSO_WM_DIAGRAM_GROUP_CODE" val="n1-1"/>
  <p:tag name="KSO_WM_UNIT_ID" val="custom20181643_14*n_i*1_17"/>
  <p:tag name="KSO_WM_UNIT_LINE_FORE_SCHEMECOLOR_INDEX" val="6"/>
  <p:tag name="KSO_WM_UNIT_LINE_FILL_TYPE" val="2"/>
  <p:tag name="KSO_WM_UNIT_USESOURCEFORMAT_APPLY" val="1"/>
</p:tagLst>
</file>

<file path=ppt/tags/tag253.xml><?xml version="1.0" encoding="utf-8"?>
<p:tagLst xmlns:p="http://schemas.openxmlformats.org/presentationml/2006/main">
  <p:tag name="KSO_WM_TAG_VERSION" val="1.0"/>
  <p:tag name="KSO_WM_BEAUTIFY_FLAG" val="#wm#"/>
  <p:tag name="KSO_WM_UNIT_TYPE" val="n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TEMPLATE_CATEGORY" val="custom"/>
  <p:tag name="KSO_WM_TEMPLATE_INDEX" val="20181643"/>
  <p:tag name="KSO_WM_DIAGRAM_GROUP_CODE" val="n1-1"/>
  <p:tag name="KSO_WM_UNIT_ID" val="custom20181643_14*n_h_f*1_1_1"/>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TAG_VERSION" val="1.0"/>
  <p:tag name="KSO_WM_BEAUTIFY_FLAG" val="#wm#"/>
  <p:tag name="KSO_WM_UNIT_TYPE" val="n_h_f"/>
  <p:tag name="KSO_WM_UNIT_INDEX" val="1_2_5"/>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5"/>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AG_VERSION" val="1.0"/>
  <p:tag name="KSO_WM_SLIDE_ITEM_CNT" val="5"/>
  <p:tag name="KSO_WM_SLIDE_LAYOUT" val="a_n"/>
  <p:tag name="KSO_WM_SLIDE_LAYOUT_CNT" val="1_1"/>
  <p:tag name="KSO_WM_SLIDE_TYPE" val="text"/>
  <p:tag name="KSO_WM_BEAUTIFY_FLAG" val="#wm#"/>
  <p:tag name="KSO_WM_SLIDE_POSITION" val="62*134"/>
  <p:tag name="KSO_WM_SLIDE_SIZE" val="835*347"/>
  <p:tag name="KSO_WM_COMBINE_RELATE_SLIDE_ID" val="diagram20171004_4"/>
  <p:tag name="KSO_WM_TEMPLATE_CATEGORY" val="custom"/>
  <p:tag name="KSO_WM_TEMPLATE_INDEX" val="20181643"/>
  <p:tag name="KSO_WM_SLIDE_ID" val="custom20181643_14"/>
  <p:tag name="KSO_WM_SLIDE_INDEX" val="14"/>
  <p:tag name="KSO_WM_DIAGRAM_GROUP_CODE" val="n1-1"/>
  <p:tag name="KSO_WM_TEMPLATE_SUBCATEGORY" val="combine"/>
</p:tagLst>
</file>

<file path=ppt/tags/tag256.xml><?xml version="1.0" encoding="utf-8"?>
<p:tagLst xmlns:p="http://schemas.openxmlformats.org/presentationml/2006/main">
  <p:tag name="KSO_WM_TAG_VERSION" val="1.0"/>
  <p:tag name="KSO_WM_BEAUTIFY_FLAG" val="#wm#"/>
  <p:tag name="KSO_WM_UNIT_TYPE" val="n_h_i"/>
  <p:tag name="KSO_WM_UNIT_INDEX" val="1_1_1"/>
  <p:tag name="KSO_WM_UNIT_LAYERLEVEL" val="1_1_1"/>
  <p:tag name="KSO_WM_TEMPLATE_CATEGORY" val="custom"/>
  <p:tag name="KSO_WM_TEMPLATE_INDEX" val="20181643"/>
  <p:tag name="KSO_WM_DIAGRAM_GROUP_CODE" val="n1-1"/>
  <p:tag name="KSO_WM_UNIT_ID" val="custom20181643_14*n_h_i*1_1_1"/>
  <p:tag name="KSO_WM_UNIT_FILL_FORE_SCHEMECOLOR_INDEX" val="6"/>
  <p:tag name="KSO_WM_UNIT_FILL_TYPE" val="1"/>
  <p:tag name="KSO_WM_UNIT_TEXT_FILL_FORE_SCHEMECOLOR_INDEX" val="14"/>
  <p:tag name="KSO_WM_UNIT_TEXT_FILL_TYPE" val="1"/>
  <p:tag name="KSO_WM_UNIT_USESOURCEFORMAT_APPLY" val="1"/>
</p:tagLst>
</file>

<file path=ppt/tags/tag257.xml><?xml version="1.0" encoding="utf-8"?>
<p:tagLst xmlns:p="http://schemas.openxmlformats.org/presentationml/2006/main">
  <p:tag name="KSO_WM_TAG_VERSION" val="1.0"/>
  <p:tag name="KSO_WM_BEAUTIFY_FLAG" val="#wm#"/>
  <p:tag name="KSO_WM_UNIT_TYPE" val="n_h_i"/>
  <p:tag name="KSO_WM_UNIT_INDEX" val="1_2_9"/>
  <p:tag name="KSO_WM_UNIT_LAYERLEVEL" val="1_1_1"/>
  <p:tag name="KSO_WM_TEMPLATE_CATEGORY" val="custom"/>
  <p:tag name="KSO_WM_TEMPLATE_INDEX" val="20181643"/>
  <p:tag name="KSO_WM_DIAGRAM_GROUP_CODE" val="n1-1"/>
  <p:tag name="KSO_WM_UNIT_ID" val="custom20181643_14*n_h_i*1_2_9"/>
  <p:tag name="KSO_WM_UNIT_LINE_FORE_SCHEMECOLOR_INDEX" val="6"/>
  <p:tag name="KSO_WM_UNIT_LINE_FILL_TYPE" val="2"/>
  <p:tag name="KSO_WM_UNIT_TEXT_FILL_FORE_SCHEMECOLOR_INDEX" val="14"/>
  <p:tag name="KSO_WM_UNIT_TEXT_FILL_TYPE" val="1"/>
  <p:tag name="KSO_WM_UNIT_USESOURCEFORMAT_APPLY" val="1"/>
</p:tagLst>
</file>

<file path=ppt/tags/tag258.xml><?xml version="1.0" encoding="utf-8"?>
<p:tagLst xmlns:p="http://schemas.openxmlformats.org/presentationml/2006/main">
  <p:tag name="KSO_WM_TAG_VERSION" val="1.0"/>
  <p:tag name="KSO_WM_BEAUTIFY_FLAG" val="#wm#"/>
  <p:tag name="KSO_WM_UNIT_TYPE" val="n_h_i"/>
  <p:tag name="KSO_WM_UNIT_INDEX" val="1_2_1"/>
  <p:tag name="KSO_WM_UNIT_LAYERLEVEL" val="1_1_1"/>
  <p:tag name="KSO_WM_TEMPLATE_CATEGORY" val="custom"/>
  <p:tag name="KSO_WM_TEMPLATE_INDEX" val="20181643"/>
  <p:tag name="KSO_WM_DIAGRAM_GROUP_CODE" val="n1-1"/>
  <p:tag name="KSO_WM_UNIT_ID" val="custom20181643_14*n_h_i*1_2_1"/>
  <p:tag name="KSO_WM_UNIT_LINE_FORE_SCHEMECOLOR_INDEX" val="6"/>
  <p:tag name="KSO_WM_UNIT_LINE_FILL_TYPE" val="2"/>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TAG_VERSION" val="1.0"/>
  <p:tag name="KSO_WM_BEAUTIFY_FLAG" val="#wm#"/>
  <p:tag name="KSO_WM_UNIT_TYPE" val="n_h_i"/>
  <p:tag name="KSO_WM_UNIT_INDEX" val="1_2_3"/>
  <p:tag name="KSO_WM_UNIT_LAYERLEVEL" val="1_1_1"/>
  <p:tag name="KSO_WM_TEMPLATE_CATEGORY" val="custom"/>
  <p:tag name="KSO_WM_TEMPLATE_INDEX" val="20181643"/>
  <p:tag name="KSO_WM_DIAGRAM_GROUP_CODE" val="n1-1"/>
  <p:tag name="KSO_WM_UNIT_ID" val="custom20181643_14*n_h_i*1_2_3"/>
  <p:tag name="KSO_WM_UNIT_LINE_FORE_SCHEMECOLOR_INDEX" val="6"/>
  <p:tag name="KSO_WM_UNIT_LINE_FILL_TYPE" val="2"/>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TAG_VERSION" val="1.0"/>
  <p:tag name="KSO_WM_BEAUTIFY_FLAG" val="#wm#"/>
  <p:tag name="KSO_WM_UNIT_TYPE" val="n_h_i"/>
  <p:tag name="KSO_WM_UNIT_INDEX" val="1_2_7"/>
  <p:tag name="KSO_WM_UNIT_LAYERLEVEL" val="1_1_1"/>
  <p:tag name="KSO_WM_TEMPLATE_CATEGORY" val="custom"/>
  <p:tag name="KSO_WM_TEMPLATE_INDEX" val="20181643"/>
  <p:tag name="KSO_WM_DIAGRAM_GROUP_CODE" val="n1-1"/>
  <p:tag name="KSO_WM_UNIT_ID" val="custom20181643_14*n_h_i*1_2_7"/>
  <p:tag name="KSO_WM_UNIT_LINE_FORE_SCHEMECOLOR_INDEX" val="6"/>
  <p:tag name="KSO_WM_UNIT_LINE_FILL_TYPE" val="2"/>
  <p:tag name="KSO_WM_UNIT_TEXT_FILL_FORE_SCHEMECOLOR_INDEX" val="14"/>
  <p:tag name="KSO_WM_UNIT_TEXT_FILL_TYPE" val="1"/>
  <p:tag name="KSO_WM_UNIT_USESOURCEFORMAT_APPLY" val="1"/>
</p:tagLst>
</file>

<file path=ppt/tags/tag261.xml><?xml version="1.0" encoding="utf-8"?>
<p:tagLst xmlns:p="http://schemas.openxmlformats.org/presentationml/2006/main">
  <p:tag name="KSO_WM_TAG_VERSION" val="1.0"/>
  <p:tag name="KSO_WM_BEAUTIFY_FLAG" val="#wm#"/>
  <p:tag name="KSO_WM_UNIT_TYPE" val="n_h_i"/>
  <p:tag name="KSO_WM_UNIT_INDEX" val="1_2_5"/>
  <p:tag name="KSO_WM_UNIT_LAYERLEVEL" val="1_1_1"/>
  <p:tag name="KSO_WM_TEMPLATE_CATEGORY" val="custom"/>
  <p:tag name="KSO_WM_TEMPLATE_INDEX" val="20181643"/>
  <p:tag name="KSO_WM_DIAGRAM_GROUP_CODE" val="n1-1"/>
  <p:tag name="KSO_WM_UNIT_ID" val="custom20181643_14*n_h_i*1_2_5"/>
  <p:tag name="KSO_WM_UNIT_LINE_FORE_SCHEMECOLOR_INDEX" val="6"/>
  <p:tag name="KSO_WM_UNIT_LINE_FILL_TYPE" val="2"/>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TAG_VERSION" val="1.0"/>
  <p:tag name="KSO_WM_BEAUTIFY_FLAG" val="#wm#"/>
  <p:tag name="KSO_WM_UNIT_TYPE" val="n_h_i"/>
  <p:tag name="KSO_WM_UNIT_INDEX" val="1_1_2"/>
  <p:tag name="KSO_WM_UNIT_LAYERLEVEL" val="1_1_1"/>
  <p:tag name="KSO_WM_TEMPLATE_CATEGORY" val="custom"/>
  <p:tag name="KSO_WM_TEMPLATE_INDEX" val="20181643"/>
  <p:tag name="KSO_WM_DIAGRAM_GROUP_CODE" val="n1-1"/>
  <p:tag name="KSO_WM_UNIT_ID" val="custom20181643_14*n_h_i*1_1_2"/>
  <p:tag name="KSO_WM_UNIT_FILL_FORE_SCHEMECOLOR_INDEX" val="14"/>
  <p:tag name="KSO_WM_UNIT_FILL_TYPE" val="1"/>
  <p:tag name="KSO_WM_UNIT_TEXT_FILL_FORE_SCHEMECOLOR_INDEX" val="14"/>
  <p:tag name="KSO_WM_UNIT_TEXT_FILL_TYPE" val="1"/>
  <p:tag name="KSO_WM_UNIT_USESOURCEFORMAT_APPLY" val="1"/>
</p:tagLst>
</file>

<file path=ppt/tags/tag263.xml><?xml version="1.0" encoding="utf-8"?>
<p:tagLst xmlns:p="http://schemas.openxmlformats.org/presentationml/2006/main">
  <p:tag name="KSO_WM_TAG_VERSION" val="1.0"/>
  <p:tag name="KSO_WM_BEAUTIFY_FLAG" val="#wm#"/>
  <p:tag name="KSO_WM_UNIT_TYPE" val="n_h_i"/>
  <p:tag name="KSO_WM_UNIT_INDEX" val="1_2_10"/>
  <p:tag name="KSO_WM_UNIT_LAYERLEVEL" val="1_1_1"/>
  <p:tag name="KSO_WM_TEMPLATE_CATEGORY" val="custom"/>
  <p:tag name="KSO_WM_TEMPLATE_INDEX" val="20181643"/>
  <p:tag name="KSO_WM_DIAGRAM_GROUP_CODE" val="n1-1"/>
  <p:tag name="KSO_WM_UNIT_ID" val="custom20181643_14*n_h_i*1_2_10"/>
  <p:tag name="KSO_WM_UNIT_FILL_FORE_SCHEMECOLOR_INDEX" val="6"/>
  <p:tag name="KSO_WM_UNIT_FILL_TYPE" val="1"/>
  <p:tag name="KSO_WM_UNIT_TEXT_FILL_FORE_SCHEMECOLOR_INDEX" val="14"/>
  <p:tag name="KSO_WM_UNIT_TEXT_FILL_TYPE" val="1"/>
  <p:tag name="KSO_WM_UNIT_USESOURCEFORMAT_APPLY" val="1"/>
</p:tagLst>
</file>

<file path=ppt/tags/tag264.xml><?xml version="1.0" encoding="utf-8"?>
<p:tagLst xmlns:p="http://schemas.openxmlformats.org/presentationml/2006/main">
  <p:tag name="KSO_WM_TAG_VERSION" val="1.0"/>
  <p:tag name="KSO_WM_BEAUTIFY_FLAG" val="#wm#"/>
  <p:tag name="KSO_WM_UNIT_TYPE" val="n_h_i"/>
  <p:tag name="KSO_WM_UNIT_INDEX" val="1_2_2"/>
  <p:tag name="KSO_WM_UNIT_LAYERLEVEL" val="1_1_1"/>
  <p:tag name="KSO_WM_TEMPLATE_CATEGORY" val="custom"/>
  <p:tag name="KSO_WM_TEMPLATE_INDEX" val="20181643"/>
  <p:tag name="KSO_WM_DIAGRAM_GROUP_CODE" val="n1-1"/>
  <p:tag name="KSO_WM_UNIT_ID" val="custom20181643_14*n_h_i*1_2_2"/>
  <p:tag name="KSO_WM_UNIT_FILL_FORE_SCHEMECOLOR_INDEX" val="6"/>
  <p:tag name="KSO_WM_UNIT_FILL_TYPE" val="1"/>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TAG_VERSION" val="1.0"/>
  <p:tag name="KSO_WM_BEAUTIFY_FLAG" val="#wm#"/>
  <p:tag name="KSO_WM_UNIT_TYPE" val="n_h_i"/>
  <p:tag name="KSO_WM_UNIT_INDEX" val="1_2_8"/>
  <p:tag name="KSO_WM_UNIT_LAYERLEVEL" val="1_1_1"/>
  <p:tag name="KSO_WM_TEMPLATE_CATEGORY" val="custom"/>
  <p:tag name="KSO_WM_TEMPLATE_INDEX" val="20181643"/>
  <p:tag name="KSO_WM_DIAGRAM_GROUP_CODE" val="n1-1"/>
  <p:tag name="KSO_WM_UNIT_ID" val="custom20181643_14*n_h_i*1_2_8"/>
  <p:tag name="KSO_WM_UNIT_FILL_FORE_SCHEMECOLOR_INDEX" val="6"/>
  <p:tag name="KSO_WM_UNIT_FILL_TYPE" val="1"/>
  <p:tag name="KSO_WM_UNIT_TEXT_FILL_FORE_SCHEMECOLOR_INDEX" val="14"/>
  <p:tag name="KSO_WM_UNIT_TEXT_FILL_TYPE" val="1"/>
  <p:tag name="KSO_WM_UNIT_USESOURCEFORMAT_APPLY" val="1"/>
</p:tagLst>
</file>

<file path=ppt/tags/tag266.xml><?xml version="1.0" encoding="utf-8"?>
<p:tagLst xmlns:p="http://schemas.openxmlformats.org/presentationml/2006/main">
  <p:tag name="KSO_WM_TAG_VERSION" val="1.0"/>
  <p:tag name="KSO_WM_BEAUTIFY_FLAG" val="#wm#"/>
  <p:tag name="KSO_WM_UNIT_TYPE" val="n_h_i"/>
  <p:tag name="KSO_WM_UNIT_INDEX" val="1_2_4"/>
  <p:tag name="KSO_WM_UNIT_LAYERLEVEL" val="1_1_1"/>
  <p:tag name="KSO_WM_TEMPLATE_CATEGORY" val="custom"/>
  <p:tag name="KSO_WM_TEMPLATE_INDEX" val="20181643"/>
  <p:tag name="KSO_WM_DIAGRAM_GROUP_CODE" val="n1-1"/>
  <p:tag name="KSO_WM_UNIT_ID" val="custom20181643_14*n_h_i*1_2_4"/>
  <p:tag name="KSO_WM_UNIT_FILL_FORE_SCHEMECOLOR_INDEX" val="6"/>
  <p:tag name="KSO_WM_UNIT_FILL_TYPE" val="1"/>
  <p:tag name="KSO_WM_UNIT_TEXT_FILL_FORE_SCHEMECOLOR_INDEX" val="14"/>
  <p:tag name="KSO_WM_UNIT_TEXT_FILL_TYPE" val="1"/>
  <p:tag name="KSO_WM_UNIT_USESOURCEFORMAT_APPLY" val="1"/>
</p:tagLst>
</file>

<file path=ppt/tags/tag267.xml><?xml version="1.0" encoding="utf-8"?>
<p:tagLst xmlns:p="http://schemas.openxmlformats.org/presentationml/2006/main">
  <p:tag name="KSO_WM_TAG_VERSION" val="1.0"/>
  <p:tag name="KSO_WM_BEAUTIFY_FLAG" val="#wm#"/>
  <p:tag name="KSO_WM_UNIT_TYPE" val="n_h_i"/>
  <p:tag name="KSO_WM_UNIT_INDEX" val="1_2_6"/>
  <p:tag name="KSO_WM_UNIT_LAYERLEVEL" val="1_1_1"/>
  <p:tag name="KSO_WM_TEMPLATE_CATEGORY" val="custom"/>
  <p:tag name="KSO_WM_TEMPLATE_INDEX" val="20181643"/>
  <p:tag name="KSO_WM_DIAGRAM_GROUP_CODE" val="n1-1"/>
  <p:tag name="KSO_WM_UNIT_ID" val="custom20181643_14*n_h_i*1_2_6"/>
  <p:tag name="KSO_WM_UNIT_FILL_FORE_SCHEMECOLOR_INDEX" val="6"/>
  <p:tag name="KSO_WM_UNIT_FILL_TYPE" val="1"/>
  <p:tag name="KSO_WM_UNIT_TEXT_FILL_FORE_SCHEMECOLOR_INDEX" val="14"/>
  <p:tag name="KSO_WM_UNIT_TEXT_FILL_TYPE" val="1"/>
  <p:tag name="KSO_WM_UNIT_USESOURCEFORMAT_APPLY" val="1"/>
</p:tagLst>
</file>

<file path=ppt/tags/tag268.xml><?xml version="1.0" encoding="utf-8"?>
<p:tagLst xmlns:p="http://schemas.openxmlformats.org/presentationml/2006/main">
  <p:tag name="KSO_WM_TAG_VERSION" val="1.0"/>
  <p:tag name="KSO_WM_BEAUTIFY_FLAG" val="#wm#"/>
  <p:tag name="KSO_WM_UNIT_TYPE" val="n_h_f"/>
  <p:tag name="KSO_WM_UNIT_INDEX" val="1_2_2"/>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2"/>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TAG_VERSION" val="1.0"/>
  <p:tag name="KSO_WM_BEAUTIFY_FLAG" val="#wm#"/>
  <p:tag name="KSO_WM_UNIT_TYPE" val="n_h_f"/>
  <p:tag name="KSO_WM_UNIT_INDEX" val="1_2_3"/>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3"/>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TAG_VERSION" val="1.0"/>
  <p:tag name="KSO_WM_BEAUTIFY_FLAG" val="#wm#"/>
  <p:tag name="KSO_WM_UNIT_TYPE" val="n_h_f"/>
  <p:tag name="KSO_WM_UNIT_INDEX" val="1_2_4"/>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4"/>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TAG_VERSION" val="1.0"/>
  <p:tag name="KSO_WM_BEAUTIFY_FLAG" val="#wm#"/>
  <p:tag name="KSO_WM_UNIT_TYPE" val="n_h_f"/>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1"/>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TAG_VERSION" val="1.0"/>
  <p:tag name="KSO_WM_BEAUTIFY_FLAG" val="#wm#"/>
  <p:tag name="KSO_WM_UNIT_TYPE" val="n_i"/>
  <p:tag name="KSO_WM_UNIT_INDEX" val="1_13"/>
  <p:tag name="KSO_WM_UNIT_LAYERLEVEL" val="1_1"/>
  <p:tag name="KSO_WM_TEMPLATE_CATEGORY" val="custom"/>
  <p:tag name="KSO_WM_TEMPLATE_INDEX" val="20181643"/>
  <p:tag name="KSO_WM_DIAGRAM_GROUP_CODE" val="n1-1"/>
  <p:tag name="KSO_WM_UNIT_ID" val="custom20181643_14*n_i*1_13"/>
  <p:tag name="KSO_WM_UNIT_LINE_FORE_SCHEMECOLOR_INDEX" val="6"/>
  <p:tag name="KSO_WM_UNIT_LINE_FILL_TYPE" val="2"/>
  <p:tag name="KSO_WM_UNIT_USESOURCEFORMAT_APPLY" val="1"/>
</p:tagLst>
</file>

<file path=ppt/tags/tag273.xml><?xml version="1.0" encoding="utf-8"?>
<p:tagLst xmlns:p="http://schemas.openxmlformats.org/presentationml/2006/main">
  <p:tag name="KSO_WM_TAG_VERSION" val="1.0"/>
  <p:tag name="KSO_WM_BEAUTIFY_FLAG" val="#wm#"/>
  <p:tag name="KSO_WM_UNIT_TYPE" val="n_i"/>
  <p:tag name="KSO_WM_UNIT_INDEX" val="1_14"/>
  <p:tag name="KSO_WM_UNIT_LAYERLEVEL" val="1_1"/>
  <p:tag name="KSO_WM_TEMPLATE_CATEGORY" val="custom"/>
  <p:tag name="KSO_WM_TEMPLATE_INDEX" val="20181643"/>
  <p:tag name="KSO_WM_DIAGRAM_GROUP_CODE" val="n1-1"/>
  <p:tag name="KSO_WM_UNIT_ID" val="custom20181643_14*n_i*1_14"/>
  <p:tag name="KSO_WM_UNIT_LINE_FORE_SCHEMECOLOR_INDEX" val="6"/>
  <p:tag name="KSO_WM_UNIT_LINE_FILL_TYPE" val="2"/>
  <p:tag name="KSO_WM_UNIT_USESOURCEFORMAT_APPLY" val="1"/>
</p:tagLst>
</file>

<file path=ppt/tags/tag274.xml><?xml version="1.0" encoding="utf-8"?>
<p:tagLst xmlns:p="http://schemas.openxmlformats.org/presentationml/2006/main">
  <p:tag name="KSO_WM_TAG_VERSION" val="1.0"/>
  <p:tag name="KSO_WM_BEAUTIFY_FLAG" val="#wm#"/>
  <p:tag name="KSO_WM_UNIT_TYPE" val="n_i"/>
  <p:tag name="KSO_WM_UNIT_INDEX" val="1_15"/>
  <p:tag name="KSO_WM_UNIT_LAYERLEVEL" val="1_1"/>
  <p:tag name="KSO_WM_TEMPLATE_CATEGORY" val="custom"/>
  <p:tag name="KSO_WM_TEMPLATE_INDEX" val="20181643"/>
  <p:tag name="KSO_WM_DIAGRAM_GROUP_CODE" val="n1-1"/>
  <p:tag name="KSO_WM_UNIT_ID" val="custom20181643_14*n_i*1_15"/>
  <p:tag name="KSO_WM_UNIT_LINE_FORE_SCHEMECOLOR_INDEX" val="6"/>
  <p:tag name="KSO_WM_UNIT_LINE_FILL_TYPE" val="2"/>
  <p:tag name="KSO_WM_UNIT_USESOURCEFORMAT_APPLY" val="1"/>
</p:tagLst>
</file>

<file path=ppt/tags/tag275.xml><?xml version="1.0" encoding="utf-8"?>
<p:tagLst xmlns:p="http://schemas.openxmlformats.org/presentationml/2006/main">
  <p:tag name="KSO_WM_TAG_VERSION" val="1.0"/>
  <p:tag name="KSO_WM_BEAUTIFY_FLAG" val="#wm#"/>
  <p:tag name="KSO_WM_UNIT_TYPE" val="n_i"/>
  <p:tag name="KSO_WM_UNIT_INDEX" val="1_16"/>
  <p:tag name="KSO_WM_UNIT_LAYERLEVEL" val="1_1"/>
  <p:tag name="KSO_WM_TEMPLATE_CATEGORY" val="custom"/>
  <p:tag name="KSO_WM_TEMPLATE_INDEX" val="20181643"/>
  <p:tag name="KSO_WM_DIAGRAM_GROUP_CODE" val="n1-1"/>
  <p:tag name="KSO_WM_UNIT_ID" val="custom20181643_14*n_i*1_16"/>
  <p:tag name="KSO_WM_UNIT_LINE_FORE_SCHEMECOLOR_INDEX" val="6"/>
  <p:tag name="KSO_WM_UNIT_LINE_FILL_TYPE" val="2"/>
  <p:tag name="KSO_WM_UNIT_USESOURCEFORMAT_APPLY" val="1"/>
</p:tagLst>
</file>

<file path=ppt/tags/tag276.xml><?xml version="1.0" encoding="utf-8"?>
<p:tagLst xmlns:p="http://schemas.openxmlformats.org/presentationml/2006/main">
  <p:tag name="KSO_WM_TAG_VERSION" val="1.0"/>
  <p:tag name="KSO_WM_BEAUTIFY_FLAG" val="#wm#"/>
  <p:tag name="KSO_WM_UNIT_TYPE" val="n_i"/>
  <p:tag name="KSO_WM_UNIT_INDEX" val="1_17"/>
  <p:tag name="KSO_WM_UNIT_LAYERLEVEL" val="1_1"/>
  <p:tag name="KSO_WM_TEMPLATE_CATEGORY" val="custom"/>
  <p:tag name="KSO_WM_TEMPLATE_INDEX" val="20181643"/>
  <p:tag name="KSO_WM_DIAGRAM_GROUP_CODE" val="n1-1"/>
  <p:tag name="KSO_WM_UNIT_ID" val="custom20181643_14*n_i*1_17"/>
  <p:tag name="KSO_WM_UNIT_LINE_FORE_SCHEMECOLOR_INDEX" val="6"/>
  <p:tag name="KSO_WM_UNIT_LINE_FILL_TYPE" val="2"/>
  <p:tag name="KSO_WM_UNIT_USESOURCEFORMAT_APPLY" val="1"/>
</p:tagLst>
</file>

<file path=ppt/tags/tag277.xml><?xml version="1.0" encoding="utf-8"?>
<p:tagLst xmlns:p="http://schemas.openxmlformats.org/presentationml/2006/main">
  <p:tag name="KSO_WM_TAG_VERSION" val="1.0"/>
  <p:tag name="KSO_WM_BEAUTIFY_FLAG" val="#wm#"/>
  <p:tag name="KSO_WM_UNIT_TYPE" val="n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TEMPLATE_CATEGORY" val="custom"/>
  <p:tag name="KSO_WM_TEMPLATE_INDEX" val="20181643"/>
  <p:tag name="KSO_WM_DIAGRAM_GROUP_CODE" val="n1-1"/>
  <p:tag name="KSO_WM_UNIT_ID" val="custom20181643_14*n_h_f*1_1_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TAG_VERSION" val="1.0"/>
  <p:tag name="KSO_WM_BEAUTIFY_FLAG" val="#wm#"/>
  <p:tag name="KSO_WM_UNIT_TYPE" val="n_h_f"/>
  <p:tag name="KSO_WM_UNIT_INDEX" val="1_2_5"/>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n1-1"/>
  <p:tag name="KSO_WM_UNIT_ID" val="custom20181643_14*n_h_f*1_2_5"/>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TAG_VERSION" val="1.0"/>
  <p:tag name="KSO_WM_SLIDE_ITEM_CNT" val="5"/>
  <p:tag name="KSO_WM_SLIDE_LAYOUT" val="a_n"/>
  <p:tag name="KSO_WM_SLIDE_LAYOUT_CNT" val="1_1"/>
  <p:tag name="KSO_WM_SLIDE_TYPE" val="text"/>
  <p:tag name="KSO_WM_BEAUTIFY_FLAG" val="#wm#"/>
  <p:tag name="KSO_WM_SLIDE_POSITION" val="62*134"/>
  <p:tag name="KSO_WM_SLIDE_SIZE" val="835*347"/>
  <p:tag name="KSO_WM_COMBINE_RELATE_SLIDE_ID" val="diagram20171004_4"/>
  <p:tag name="KSO_WM_TEMPLATE_CATEGORY" val="custom"/>
  <p:tag name="KSO_WM_TEMPLATE_INDEX" val="20181643"/>
  <p:tag name="KSO_WM_SLIDE_ID" val="custom20181643_14"/>
  <p:tag name="KSO_WM_SLIDE_INDEX" val="14"/>
  <p:tag name="KSO_WM_DIAGRAM_GROUP_CODE" val="n1-1"/>
  <p:tag name="KSO_WM_TEMPLATE_SUBCATEGORY" val="combine"/>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3"/>
  <p:tag name="KSO_WM_UNIT_ISCONTENTSTITLE" val="1"/>
  <p:tag name="KSO_WM_UNIT_HIGHLIGHT" val="0"/>
  <p:tag name="KSO_WM_UNIT_COMPATIBLE" val="0"/>
  <p:tag name="KSO_WM_UNIT_CLEAR" val="0"/>
  <p:tag name="KSO_WM_UNIT_PRESET_TEXT" val="目 录"/>
  <p:tag name="KSO_WM_TEMPLATE_CATEGORY" val="custom"/>
  <p:tag name="KSO_WM_TEMPLATE_INDEX" val="20181643"/>
  <p:tag name="KSO_WM_DIAGRAM_GROUP_CODE" val="l1_1"/>
  <p:tag name="KSO_WM_UNIT_ID" val="custom20181643_7*a*1"/>
  <p:tag name="KSO_WM_UNIT_TEXT_FILL_FORE_SCHEMECOLOR_INDEX" val="6"/>
  <p:tag name="KSO_WM_UNIT_TEXT_FILL_TYPE" val="1"/>
  <p:tag name="KSO_WM_UNIT_USESOURCEFORMAT_APPLY" val="1"/>
</p:tagLst>
</file>

<file path=ppt/tags/tag281.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1643"/>
  <p:tag name="KSO_WM_DIAGRAM_GROUP_CODE" val="l1-1"/>
  <p:tag name="KSO_WM_UNIT_ID" val="custom20181643_7*l_h_i*1_1_1"/>
  <p:tag name="KSO_WM_UNIT_LINE_FORE_SCHEMECOLOR_INDEX" val="5"/>
  <p:tag name="KSO_WM_UNIT_LINE_FILL_TYPE" val="2"/>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TAG_VERSION" val="1.0"/>
  <p:tag name="KSO_WM_BEAUTIFY_FLAG" val="#wm#"/>
  <p:tag name="KSO_WM_UNIT_ISCONTENTSTITLE" val="0"/>
  <p:tag name="KSO_WM_UNIT_TYPE" val="l_h_a"/>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1_1"/>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1_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1643"/>
  <p:tag name="KSO_WM_DIAGRAM_GROUP_CODE" val="l1-1"/>
  <p:tag name="KSO_WM_UNIT_ID" val="custom20181643_7*l_h_i*1_2_1"/>
  <p:tag name="KSO_WM_UNIT_LINE_FORE_SCHEMECOLOR_INDEX" val="5"/>
  <p:tag name="KSO_WM_UNIT_LINE_FILL_TYPE" val="2"/>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TAG_VERSION" val="1.0"/>
  <p:tag name="KSO_WM_BEAUTIFY_FLAG" val="#wm#"/>
  <p:tag name="KSO_WM_UNIT_ISCONTENTSTITLE" val="0"/>
  <p:tag name="KSO_WM_UNIT_TYPE" val="l_h_a"/>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2_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2_1"/>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1643"/>
  <p:tag name="KSO_WM_DIAGRAM_GROUP_CODE" val="l1-1"/>
  <p:tag name="KSO_WM_UNIT_ID" val="custom20181643_7*l_h_i*1_3_1"/>
  <p:tag name="KSO_WM_UNIT_LINE_FORE_SCHEMECOLOR_INDEX" val="5"/>
  <p:tag name="KSO_WM_UNIT_LINE_FILL_TYPE" val="2"/>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TAG_VERSION" val="1.0"/>
  <p:tag name="KSO_WM_BEAUTIFY_FLAG" val="#wm#"/>
  <p:tag name="KSO_WM_UNIT_ISCONTENTSTITLE" val="0"/>
  <p:tag name="KSO_WM_UNIT_TYPE" val="l_h_a"/>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3_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3_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81643"/>
  <p:tag name="KSO_WM_DIAGRAM_GROUP_CODE" val="l1-1"/>
  <p:tag name="KSO_WM_UNIT_ID" val="custom20181643_7*l_h_i*1_4_1"/>
  <p:tag name="KSO_WM_UNIT_LINE_FORE_SCHEMECOLOR_INDEX" val="5"/>
  <p:tag name="KSO_WM_UNIT_LINE_FILL_TYPE" val="2"/>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TAG_VERSION" val="1.0"/>
  <p:tag name="KSO_WM_BEAUTIFY_FLAG" val="#wm#"/>
  <p:tag name="KSO_WM_UNIT_ISCONTENTSTITLE" val="0"/>
  <p:tag name="KSO_WM_UNIT_TYPE" val="l_h_a"/>
  <p:tag name="KSO_WM_UNIT_INDEX" val="1_4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4_1"/>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4_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TAG_VERSION" val="1.0"/>
  <p:tag name="KSO_WM_BEAUTIFY_FLAG" val="#wm#"/>
  <p:tag name="KSO_WM_UNIT_TYPE" val="i"/>
  <p:tag name="KSO_WM_UNIT_INDEX" val="13"/>
  <p:tag name="KSO_WM_TEMPLATE_CATEGORY" val="custom"/>
  <p:tag name="KSO_WM_TEMPLATE_INDEX" val="20181643"/>
  <p:tag name="KSO_WM_DIAGRAM_GROUP_CODE" val="l1_1"/>
  <p:tag name="KSO_WM_UNIT_ID" val="custom20181643_7*i*13"/>
  <p:tag name="KSO_WM_UNIT_TEXT_FILL_FORE_SCHEMECOLOR_INDEX" val="6"/>
  <p:tag name="KSO_WM_UNIT_TEXT_FILL_TYPE" val="1"/>
  <p:tag name="KSO_WM_UNIT_USESOURCEFORMAT_APPLY" val="1"/>
</p:tagLst>
</file>

<file path=ppt/tags/tag294.xml><?xml version="1.0" encoding="utf-8"?>
<p:tagLst xmlns:p="http://schemas.openxmlformats.org/presentationml/2006/main">
  <p:tag name="KSO_WM_TAG_VERSION" val="1.0"/>
  <p:tag name="KSO_WM_BEAUTIFY_FLAG" val="#wm#"/>
  <p:tag name="KSO_WM_UNIT_TYPE" val="i"/>
  <p:tag name="KSO_WM_UNIT_INDEX" val="14"/>
  <p:tag name="KSO_WM_TEMPLATE_CATEGORY" val="custom"/>
  <p:tag name="KSO_WM_TEMPLATE_INDEX" val="20181643"/>
  <p:tag name="KSO_WM_DIAGRAM_GROUP_CODE" val="l1_1"/>
  <p:tag name="KSO_WM_UNIT_ID" val="custom20181643_7*i*14"/>
  <p:tag name="KSO_WM_UNIT_TEXT_FILL_FORE_SCHEMECOLOR_INDEX" val="6"/>
  <p:tag name="KSO_WM_UNIT_TEXT_FILL_TYPE" val="1"/>
  <p:tag name="KSO_WM_UNIT_USESOURCEFORMAT_APPLY" val="1"/>
</p:tagLst>
</file>

<file path=ppt/tags/tag295.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custom20180395_7"/>
  <p:tag name="KSO_WM_TEMPLATE_CATEGORY" val="custom"/>
  <p:tag name="KSO_WM_TEMPLATE_INDEX" val="20181643"/>
  <p:tag name="KSO_WM_SLIDE_ID" val="custom20181643_7"/>
  <p:tag name="KSO_WM_SLIDE_INDEX" val="7"/>
  <p:tag name="KSO_WM_DIAGRAM_GROUP_CODE" val="l1-1"/>
  <p:tag name="KSO_WM_TEMPLATE_SUBCATEGORY" val="combine"/>
</p:tagLst>
</file>

<file path=ppt/tags/tag296.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3"/>
  <p:tag name="KSO_WM_UNIT_ISCONTENTSTITLE" val="1"/>
  <p:tag name="KSO_WM_UNIT_HIGHLIGHT" val="0"/>
  <p:tag name="KSO_WM_UNIT_COMPATIBLE" val="0"/>
  <p:tag name="KSO_WM_UNIT_CLEAR" val="0"/>
  <p:tag name="KSO_WM_UNIT_PRESET_TEXT" val="目 录"/>
  <p:tag name="KSO_WM_TEMPLATE_CATEGORY" val="custom"/>
  <p:tag name="KSO_WM_TEMPLATE_INDEX" val="20181643"/>
  <p:tag name="KSO_WM_DIAGRAM_GROUP_CODE" val="l1_1"/>
  <p:tag name="KSO_WM_UNIT_ID" val="custom20181643_7*a*1"/>
  <p:tag name="KSO_WM_UNIT_TEXT_FILL_FORE_SCHEMECOLOR_INDEX" val="6"/>
  <p:tag name="KSO_WM_UNIT_TEXT_FILL_TYPE" val="1"/>
  <p:tag name="KSO_WM_UNIT_USESOURCEFORMAT_APPLY" val="1"/>
</p:tagLst>
</file>

<file path=ppt/tags/tag297.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1643"/>
  <p:tag name="KSO_WM_DIAGRAM_GROUP_CODE" val="l1-1"/>
  <p:tag name="KSO_WM_UNIT_ID" val="custom20181643_7*l_h_i*1_1_1"/>
  <p:tag name="KSO_WM_UNIT_LINE_FORE_SCHEMECOLOR_INDEX" val="5"/>
  <p:tag name="KSO_WM_UNIT_LINE_FILL_TYPE" val="2"/>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TAG_VERSION" val="1.0"/>
  <p:tag name="KSO_WM_BEAUTIFY_FLAG" val="#wm#"/>
  <p:tag name="KSO_WM_UNIT_ISCONTENTSTITLE" val="0"/>
  <p:tag name="KSO_WM_UNIT_TYPE" val="l_h_a"/>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1_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1_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1643"/>
  <p:tag name="KSO_WM_DIAGRAM_GROUP_CODE" val="l1-1"/>
  <p:tag name="KSO_WM_UNIT_ID" val="custom20181643_7*l_h_i*1_2_1"/>
  <p:tag name="KSO_WM_UNIT_LINE_FORE_SCHEMECOLOR_INDEX" val="5"/>
  <p:tag name="KSO_WM_UNIT_LINE_FILL_TYPE" val="2"/>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TAG_VERSION" val="1.0"/>
  <p:tag name="KSO_WM_BEAUTIFY_FLAG" val="#wm#"/>
  <p:tag name="KSO_WM_UNIT_ISCONTENTSTITLE" val="0"/>
  <p:tag name="KSO_WM_UNIT_TYPE" val="l_h_a"/>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2_1"/>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2_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1643"/>
  <p:tag name="KSO_WM_DIAGRAM_GROUP_CODE" val="l1-1"/>
  <p:tag name="KSO_WM_UNIT_ID" val="custom20181643_7*l_h_i*1_3_1"/>
  <p:tag name="KSO_WM_UNIT_LINE_FORE_SCHEMECOLOR_INDEX" val="5"/>
  <p:tag name="KSO_WM_UNIT_LINE_FILL_TYPE" val="2"/>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TAG_VERSION" val="1.0"/>
  <p:tag name="KSO_WM_BEAUTIFY_FLAG" val="#wm#"/>
  <p:tag name="KSO_WM_UNIT_ISCONTENTSTITLE" val="0"/>
  <p:tag name="KSO_WM_UNIT_TYPE" val="l_h_a"/>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3_1"/>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3_1"/>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81643"/>
  <p:tag name="KSO_WM_DIAGRAM_GROUP_CODE" val="l1-1"/>
  <p:tag name="KSO_WM_UNIT_ID" val="custom20181643_7*l_h_i*1_4_1"/>
  <p:tag name="KSO_WM_UNIT_LINE_FORE_SCHEMECOLOR_INDEX" val="5"/>
  <p:tag name="KSO_WM_UNIT_LINE_FILL_TYPE" val="2"/>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TAG_VERSION" val="1.0"/>
  <p:tag name="KSO_WM_BEAUTIFY_FLAG" val="#wm#"/>
  <p:tag name="KSO_WM_UNIT_ISCONTENTSTITLE" val="0"/>
  <p:tag name="KSO_WM_UNIT_TYPE" val="l_h_a"/>
  <p:tag name="KSO_WM_UNIT_INDEX" val="1_4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TEMPLATE_CATEGORY" val="custom"/>
  <p:tag name="KSO_WM_TEMPLATE_INDEX" val="20181643"/>
  <p:tag name="KSO_WM_DIAGRAM_GROUP_CODE" val="l1-1"/>
  <p:tag name="KSO_WM_UNIT_ID" val="custom20181643_7*l_h_a*1_4_1"/>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26"/>
  <p:tag name="KSO_WM_UNIT_HIGHLIGHT" val="0"/>
  <p:tag name="KSO_WM_UNIT_COMPATIBLE" val="0"/>
  <p:tag name="KSO_WM_UNIT_CLEAR" val="0"/>
  <p:tag name="KSO_WM_UNIT_PRESET_TEXT_INDEX" val="4"/>
  <p:tag name="KSO_WM_UNIT_PRESET_TEXT_LEN" val="26"/>
  <p:tag name="KSO_WM_TEMPLATE_CATEGORY" val="custom"/>
  <p:tag name="KSO_WM_TEMPLATE_INDEX" val="20181643"/>
  <p:tag name="KSO_WM_DIAGRAM_GROUP_CODE" val="l1-1"/>
  <p:tag name="KSO_WM_UNIT_ID" val="custom20181643_7*l_h_f*1_4_1"/>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TAG_VERSION" val="1.0"/>
  <p:tag name="KSO_WM_BEAUTIFY_FLAG" val="#wm#"/>
  <p:tag name="KSO_WM_UNIT_TYPE" val="i"/>
  <p:tag name="KSO_WM_UNIT_INDEX" val="13"/>
  <p:tag name="KSO_WM_TEMPLATE_CATEGORY" val="custom"/>
  <p:tag name="KSO_WM_TEMPLATE_INDEX" val="20181643"/>
  <p:tag name="KSO_WM_DIAGRAM_GROUP_CODE" val="l1_1"/>
  <p:tag name="KSO_WM_UNIT_ID" val="custom20181643_7*i*13"/>
  <p:tag name="KSO_WM_UNIT_TEXT_FILL_FORE_SCHEMECOLOR_INDEX" val="6"/>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TAG_VERSION" val="1.0"/>
  <p:tag name="KSO_WM_BEAUTIFY_FLAG" val="#wm#"/>
  <p:tag name="KSO_WM_UNIT_TYPE" val="i"/>
  <p:tag name="KSO_WM_UNIT_INDEX" val="14"/>
  <p:tag name="KSO_WM_TEMPLATE_CATEGORY" val="custom"/>
  <p:tag name="KSO_WM_TEMPLATE_INDEX" val="20181643"/>
  <p:tag name="KSO_WM_DIAGRAM_GROUP_CODE" val="l1_1"/>
  <p:tag name="KSO_WM_UNIT_ID" val="custom20181643_7*i*14"/>
  <p:tag name="KSO_WM_UNIT_TEXT_FILL_FORE_SCHEMECOLOR_INDEX" val="6"/>
  <p:tag name="KSO_WM_UNIT_TEXT_FILL_TYPE" val="1"/>
  <p:tag name="KSO_WM_UNIT_USESOURCEFORMAT_APPLY" val="1"/>
</p:tagLst>
</file>

<file path=ppt/tags/tag311.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custom20180395_7"/>
  <p:tag name="KSO_WM_TEMPLATE_CATEGORY" val="custom"/>
  <p:tag name="KSO_WM_TEMPLATE_INDEX" val="20181643"/>
  <p:tag name="KSO_WM_SLIDE_ID" val="custom20181643_7"/>
  <p:tag name="KSO_WM_SLIDE_INDEX" val="7"/>
  <p:tag name="KSO_WM_DIAGRAM_GROUP_CODE" val="l1-1"/>
  <p:tag name="KSO_WM_TEMPLATE_SUBCATEGORY" val="combine"/>
</p:tagLst>
</file>

<file path=ppt/tags/tag312.xml><?xml version="1.0" encoding="utf-8"?>
<p:tagLst xmlns:p="http://schemas.openxmlformats.org/presentationml/2006/main">
  <p:tag name="KSO_WM_TAG_VERSION" val="1.0"/>
  <p:tag name="KSO_WM_BEAUTIFY_FLAG" val="#wm#"/>
  <p:tag name="KSO_WM_UNIT_TYPE" val="i"/>
  <p:tag name="KSO_WM_UNIT_INDEX" val="14"/>
  <p:tag name="KSO_WM_TEMPLATE_CATEGORY" val="custom"/>
  <p:tag name="KSO_WM_TEMPLATE_INDEX" val="20181643"/>
  <p:tag name="KSO_WM_DIAGRAM_GROUP_CODE" val="l1_1"/>
  <p:tag name="KSO_WM_UNIT_ID" val="custom20181643_7*i*14"/>
  <p:tag name="KSO_WM_UNIT_TEXT_FILL_FORE_SCHEMECOLOR_INDEX" val="6"/>
  <p:tag name="KSO_WM_UNIT_TEXT_FILL_TYPE" val="1"/>
  <p:tag name="KSO_WM_UNIT_USESOURCEFORMAT_APPLY" val="1"/>
</p:tagLst>
</file>

<file path=ppt/tags/tag313.xml><?xml version="1.0" encoding="utf-8"?>
<p:tagLst xmlns:p="http://schemas.openxmlformats.org/presentationml/2006/main">
  <p:tag name="KSO_WM_TAG_VERSION" val="1.0"/>
  <p:tag name="KSO_WM_BEAUTIFY_FLAG" val="#wm#"/>
  <p:tag name="KSO_WM_UNIT_TYPE" val="q_i"/>
  <p:tag name="KSO_WM_UNIT_INDEX" val="1_1"/>
  <p:tag name="KSO_WM_UNIT_LAYERLEVEL" val="1_1"/>
  <p:tag name="KSO_WM_TEMPLATE_CATEGORY" val="custom"/>
  <p:tag name="KSO_WM_TEMPLATE_INDEX" val="20182089"/>
  <p:tag name="KSO_WM_DIAGRAM_GROUP_CODE" val="q1-1"/>
  <p:tag name="KSO_WM_UNIT_ID" val="custom20182089_20*q_i*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14.xml><?xml version="1.0" encoding="utf-8"?>
<p:tagLst xmlns:p="http://schemas.openxmlformats.org/presentationml/2006/main">
  <p:tag name="KSO_WM_TAG_VERSION" val="1.0"/>
  <p:tag name="KSO_WM_BEAUTIFY_FLAG" val="#wm#"/>
  <p:tag name="KSO_WM_UNIT_TYPE" val="q_i"/>
  <p:tag name="KSO_WM_UNIT_INDEX" val="1_2"/>
  <p:tag name="KSO_WM_UNIT_LAYERLEVEL" val="1_1"/>
  <p:tag name="KSO_WM_TEMPLATE_CATEGORY" val="custom"/>
  <p:tag name="KSO_WM_TEMPLATE_INDEX" val="20182089"/>
  <p:tag name="KSO_WM_DIAGRAM_GROUP_CODE" val="q1-1"/>
  <p:tag name="KSO_WM_UNIT_ID" val="custom20182089_20*q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15.xml><?xml version="1.0" encoding="utf-8"?>
<p:tagLst xmlns:p="http://schemas.openxmlformats.org/presentationml/2006/main">
  <p:tag name="KSO_WM_TAG_VERSION" val="1.0"/>
  <p:tag name="KSO_WM_BEAUTIFY_FLAG" val="#wm#"/>
  <p:tag name="KSO_WM_UNIT_TYPE" val="q_i"/>
  <p:tag name="KSO_WM_UNIT_INDEX" val="1_3"/>
  <p:tag name="KSO_WM_UNIT_LAYERLEVEL" val="1_1"/>
  <p:tag name="KSO_WM_TEMPLATE_CATEGORY" val="custom"/>
  <p:tag name="KSO_WM_TEMPLATE_INDEX" val="20182089"/>
  <p:tag name="KSO_WM_DIAGRAM_GROUP_CODE" val="q1-1"/>
  <p:tag name="KSO_WM_UNIT_ID" val="custom20182089_20*q_i*1_3"/>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16.xml><?xml version="1.0" encoding="utf-8"?>
<p:tagLst xmlns:p="http://schemas.openxmlformats.org/presentationml/2006/main">
  <p:tag name="KSO_WM_TAG_VERSION" val="1.0"/>
  <p:tag name="KSO_WM_BEAUTIFY_FLAG" val="#wm#"/>
  <p:tag name="KSO_WM_UNIT_TYPE" val="q_i"/>
  <p:tag name="KSO_WM_UNIT_INDEX" val="1_4"/>
  <p:tag name="KSO_WM_UNIT_LAYERLEVEL" val="1_1"/>
  <p:tag name="KSO_WM_TEMPLATE_CATEGORY" val="custom"/>
  <p:tag name="KSO_WM_TEMPLATE_INDEX" val="20182089"/>
  <p:tag name="KSO_WM_DIAGRAM_GROUP_CODE" val="q1-1"/>
  <p:tag name="KSO_WM_UNIT_ID" val="custom20182089_20*q_i*1_4"/>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17.xml><?xml version="1.0" encoding="utf-8"?>
<p:tagLst xmlns:p="http://schemas.openxmlformats.org/presentationml/2006/main">
  <p:tag name="KSO_WM_TAG_VERSION" val="1.0"/>
  <p:tag name="KSO_WM_BEAUTIFY_FLAG" val="#wm#"/>
  <p:tag name="KSO_WM_UNIT_TYPE" val="q_h_f"/>
  <p:tag name="KSO_WM_UNIT_INDEX" val="1_1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1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TAG_VERSION" val="1.0"/>
  <p:tag name="KSO_WM_BEAUTIFY_FLAG" val="#wm#"/>
  <p:tag name="KSO_WM_UNIT_TYPE" val="q_h_f"/>
  <p:tag name="KSO_WM_UNIT_INDEX" val="1_2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2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TAG_VERSION" val="1.0"/>
  <p:tag name="KSO_WM_BEAUTIFY_FLAG" val="#wm#"/>
  <p:tag name="KSO_WM_UNIT_TYPE" val="q_h_f"/>
  <p:tag name="KSO_WM_UNIT_INDEX" val="1_4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4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UNIT_TYPE" val="q_h_f"/>
  <p:tag name="KSO_WM_UNIT_INDEX" val="1_3_1"/>
  <p:tag name="KSO_WM_UNIT_LAYERLEVEL" val="1_1_1"/>
  <p:tag name="KSO_WM_UNIT_VALUE" val="9"/>
  <p:tag name="KSO_WM_UNIT_HIGHLIGHT" val="0"/>
  <p:tag name="KSO_WM_UNIT_COMPATIBLE" val="0"/>
  <p:tag name="KSO_WM_TEMPLATE_CATEGORY" val="custom"/>
  <p:tag name="KSO_WM_TEMPLATE_INDEX" val="20182089"/>
  <p:tag name="KSO_WM_DIAGRAM_GROUP_CODE" val="q1-1"/>
  <p:tag name="KSO_WM_UNIT_ID" val="custom20182089_20*q_h_f*1_3_1"/>
  <p:tag name="KSO_WM_UNIT_NOCLEAR" val="0"/>
  <p:tag name="KSO_WM_UNIT_DIAGRAM_ISNUMVISUAL" val="0"/>
  <p:tag name="KSO_WM_UNIT_DIAGRAM_ISREFERUNIT" val="0"/>
  <p:tag name="KSO_WM_UNIT_PRESET_TEXT_INDEX" val="3"/>
  <p:tag name="KSO_WM_UNIT_PRESET_TEXT_LEN" val="8"/>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4"/>
  <p:tag name="KSO_WM_UNIT_ISCONTENTSTITLE" val="0"/>
  <p:tag name="KSO_WM_UNIT_HIGHLIGHT" val="0"/>
  <p:tag name="KSO_WM_UNIT_COMPATIBLE" val="1"/>
  <p:tag name="KSO_WM_TEMPLATE_CATEGORY" val="custom"/>
  <p:tag name="KSO_WM_TEMPLATE_INDEX" val="20182089"/>
  <p:tag name="KSO_WM_DIAGRAM_GROUP_CODE" val="q1-1"/>
  <p:tag name="KSO_WM_UNIT_ID" val="custom20182089_20*a*1"/>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SLIDE_ITEM_CNT" val="4"/>
  <p:tag name="KSO_WM_SLIDE_LAYOUT" val="a_q"/>
  <p:tag name="KSO_WM_SLIDE_LAYOUT_CNT" val="1_1"/>
  <p:tag name="KSO_WM_SLIDE_TYPE" val="text"/>
  <p:tag name="KSO_WM_BEAUTIFY_FLAG" val="#wm#"/>
  <p:tag name="KSO_WM_SLIDE_POSITION" val="198.551*137.285"/>
  <p:tag name="KSO_WM_SLIDE_SIZE" val="562.897*321.779"/>
  <p:tag name="KSO_WM_TAG_VERSION" val="1.0"/>
  <p:tag name="KSO_WM_COMBINE_RELATE_SLIDE_ID" val="diagram160583_4"/>
  <p:tag name="KSO_WM_TEMPLATE_CATEGORY" val="custom"/>
  <p:tag name="KSO_WM_TEMPLATE_INDEX" val="20182089"/>
  <p:tag name="KSO_WM_SLIDE_ID" val="custom20182089_20"/>
  <p:tag name="KSO_WM_SLIDE_INDEX" val="20"/>
  <p:tag name="KSO_WM_DIAGRAM_GROUP_CODE" val="q1-1"/>
  <p:tag name="KSO_WM_TEMPLATE_SUBCATEGORY" val="0"/>
  <p:tag name="KSO_WM_SLIDE_SUBTYPE" val="diag"/>
  <p:tag name="KSO_WM_SLIDE_DIAGTYPE" val="q"/>
</p:tagLst>
</file>

<file path=ppt/tags/tag323.xml><?xml version="1.0" encoding="utf-8"?>
<p:tagLst xmlns:p="http://schemas.openxmlformats.org/presentationml/2006/main">
  <p:tag name="KSO_WM_UNIT_HIGHLIGHT" val="0"/>
  <p:tag name="KSO_WM_UNIT_COMPATIBLE" val="0"/>
  <p:tag name="KSO_WM_DIAGRAM_GROUP_CODE" val="m1-3"/>
  <p:tag name="KSO_WM_UNIT_TYPE" val="m_h_i"/>
  <p:tag name="KSO_WM_UNIT_INDEX" val="1_2_3"/>
  <p:tag name="KSO_WM_UNIT_ID" val="custom20187147_12*m_h_i*1_2_3"/>
  <p:tag name="KSO_WM_TEMPLATE_CATEGORY" val="custom"/>
  <p:tag name="KSO_WM_TEMPLATE_INDEX" val="20187147"/>
  <p:tag name="KSO_WM_UNIT_LAYERLEVEL" val="1_1_1"/>
  <p:tag name="KSO_WM_TAG_VERSION" val="1.0"/>
  <p:tag name="KSO_WM_BEAUTIFY_FLAG" val="#wm#"/>
  <p:tag name="KSO_WM_UNIT_COLOR_SCHEME_SHAPE_ID" val="83"/>
  <p:tag name="KSO_WM_UNIT_COLOR_SCHEME_PARENT_PAGE" val="0_12"/>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DIAGRAM_GROUP_CODE" val="m1-3"/>
  <p:tag name="KSO_WM_UNIT_TYPE" val="m_h_i"/>
  <p:tag name="KSO_WM_UNIT_INDEX" val="1_2_1"/>
  <p:tag name="KSO_WM_UNIT_ID" val="custom20187147_12*m_h_i*1_2_1"/>
  <p:tag name="KSO_WM_TEMPLATE_CATEGORY" val="custom"/>
  <p:tag name="KSO_WM_TEMPLATE_INDEX" val="20187147"/>
  <p:tag name="KSO_WM_UNIT_LAYERLEVEL" val="1_1_1"/>
  <p:tag name="KSO_WM_TAG_VERSION" val="1.0"/>
  <p:tag name="KSO_WM_BEAUTIFY_FLAG" val="#wm#"/>
  <p:tag name="KSO_WM_UNIT_COLOR_SCHEME_SHAPE_ID" val="84"/>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DIAGRAM_GROUP_CODE" val="m1-3"/>
  <p:tag name="KSO_WM_UNIT_TYPE" val="m_h_i"/>
  <p:tag name="KSO_WM_UNIT_INDEX" val="1_2_2"/>
  <p:tag name="KSO_WM_UNIT_ID" val="custom20187147_12*m_h_i*1_2_2"/>
  <p:tag name="KSO_WM_TEMPLATE_CATEGORY" val="custom"/>
  <p:tag name="KSO_WM_TEMPLATE_INDEX" val="20187147"/>
  <p:tag name="KSO_WM_UNIT_LAYERLEVEL" val="1_1_1"/>
  <p:tag name="KSO_WM_TAG_VERSION" val="1.0"/>
  <p:tag name="KSO_WM_BEAUTIFY_FLAG" val="#wm#"/>
  <p:tag name="KSO_WM_UNIT_COLOR_SCHEME_SHAPE_ID" val="82"/>
  <p:tag name="KSO_WM_UNIT_COLOR_SCHEME_PARENT_PAGE" val="0_1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DIAGRAM_GROUP_CODE" val="m1-3"/>
  <p:tag name="KSO_WM_UNIT_TYPE" val="m_h_i"/>
  <p:tag name="KSO_WM_UNIT_INDEX" val="1_1_3"/>
  <p:tag name="KSO_WM_UNIT_ID" val="custom20187147_12*m_h_i*1_1_3"/>
  <p:tag name="KSO_WM_TEMPLATE_CATEGORY" val="custom"/>
  <p:tag name="KSO_WM_TEMPLATE_INDEX" val="20187147"/>
  <p:tag name="KSO_WM_UNIT_LAYERLEVEL" val="1_1_1"/>
  <p:tag name="KSO_WM_TAG_VERSION" val="1.0"/>
  <p:tag name="KSO_WM_BEAUTIFY_FLAG" val="#wm#"/>
  <p:tag name="KSO_WM_UNIT_COLOR_SCHEME_SHAPE_ID" val="88"/>
  <p:tag name="KSO_WM_UNIT_COLOR_SCHEME_PARENT_PAGE" val="0_1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DIAGRAM_GROUP_CODE" val="m1-3"/>
  <p:tag name="KSO_WM_UNIT_TYPE" val="m_h_i"/>
  <p:tag name="KSO_WM_UNIT_INDEX" val="1_1_1"/>
  <p:tag name="KSO_WM_UNIT_ID" val="custom20187147_12*m_h_i*1_1_1"/>
  <p:tag name="KSO_WM_TEMPLATE_CATEGORY" val="custom"/>
  <p:tag name="KSO_WM_TEMPLATE_INDEX" val="20187147"/>
  <p:tag name="KSO_WM_UNIT_LAYERLEVEL" val="1_1_1"/>
  <p:tag name="KSO_WM_TAG_VERSION" val="1.0"/>
  <p:tag name="KSO_WM_BEAUTIFY_FLAG" val="#wm#"/>
  <p:tag name="KSO_WM_UNIT_COLOR_SCHEME_SHAPE_ID" val="89"/>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DIAGRAM_GROUP_CODE" val="m1-3"/>
  <p:tag name="KSO_WM_UNIT_TYPE" val="m_h_i"/>
  <p:tag name="KSO_WM_UNIT_INDEX" val="1_1_2"/>
  <p:tag name="KSO_WM_UNIT_ID" val="custom20187147_12*m_h_i*1_1_2"/>
  <p:tag name="KSO_WM_TEMPLATE_CATEGORY" val="custom"/>
  <p:tag name="KSO_WM_TEMPLATE_INDEX" val="20187147"/>
  <p:tag name="KSO_WM_UNIT_LAYERLEVEL" val="1_1_1"/>
  <p:tag name="KSO_WM_TAG_VERSION" val="1.0"/>
  <p:tag name="KSO_WM_BEAUTIFY_FLAG" val="#wm#"/>
  <p:tag name="KSO_WM_UNIT_COLOR_SCHEME_SHAPE_ID" val="87"/>
  <p:tag name="KSO_WM_UNIT_COLOR_SCHEME_PARENT_PAGE" val="0_12"/>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DIAGRAM_GROUP_CODE" val="m1-3"/>
  <p:tag name="KSO_WM_UNIT_TYPE" val="m_h_i"/>
  <p:tag name="KSO_WM_UNIT_INDEX" val="1_3_3"/>
  <p:tag name="KSO_WM_UNIT_ID" val="custom20187147_12*m_h_i*1_3_3"/>
  <p:tag name="KSO_WM_TEMPLATE_CATEGORY" val="custom"/>
  <p:tag name="KSO_WM_TEMPLATE_INDEX" val="20187147"/>
  <p:tag name="KSO_WM_UNIT_LAYERLEVEL" val="1_1_1"/>
  <p:tag name="KSO_WM_TAG_VERSION" val="1.0"/>
  <p:tag name="KSO_WM_BEAUTIFY_FLAG" val="#wm#"/>
  <p:tag name="KSO_WM_UNIT_COLOR_SCHEME_SHAPE_ID" val="93"/>
  <p:tag name="KSO_WM_UNIT_COLOR_SCHEME_PARENT_PAGE" val="0_1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DIAGRAM_GROUP_CODE" val="m1-3"/>
  <p:tag name="KSO_WM_UNIT_TYPE" val="m_h_i"/>
  <p:tag name="KSO_WM_UNIT_INDEX" val="1_3_1"/>
  <p:tag name="KSO_WM_UNIT_ID" val="custom20187147_12*m_h_i*1_3_1"/>
  <p:tag name="KSO_WM_TEMPLATE_CATEGORY" val="custom"/>
  <p:tag name="KSO_WM_TEMPLATE_INDEX" val="20187147"/>
  <p:tag name="KSO_WM_UNIT_LAYERLEVEL" val="1_1_1"/>
  <p:tag name="KSO_WM_TAG_VERSION" val="1.0"/>
  <p:tag name="KSO_WM_BEAUTIFY_FLAG" val="#wm#"/>
  <p:tag name="KSO_WM_UNIT_COLOR_SCHEME_SHAPE_ID" val="94"/>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DIAGRAM_GROUP_CODE" val="m1-3"/>
  <p:tag name="KSO_WM_UNIT_TYPE" val="m_h_i"/>
  <p:tag name="KSO_WM_UNIT_INDEX" val="1_3_2"/>
  <p:tag name="KSO_WM_UNIT_ID" val="custom20187147_12*m_h_i*1_3_2"/>
  <p:tag name="KSO_WM_TEMPLATE_CATEGORY" val="custom"/>
  <p:tag name="KSO_WM_TEMPLATE_INDEX" val="20187147"/>
  <p:tag name="KSO_WM_UNIT_LAYERLEVEL" val="1_1_1"/>
  <p:tag name="KSO_WM_TAG_VERSION" val="1.0"/>
  <p:tag name="KSO_WM_BEAUTIFY_FLAG" val="#wm#"/>
  <p:tag name="KSO_WM_UNIT_COLOR_SCHEME_SHAPE_ID" val="92"/>
  <p:tag name="KSO_WM_UNIT_COLOR_SCHEME_PARENT_PAGE" val="0_12"/>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DIAGRAM_GROUP_CODE" val="m1-3"/>
  <p:tag name="KSO_WM_UNIT_TYPE" val="m_h_i"/>
  <p:tag name="KSO_WM_UNIT_INDEX" val="1_4_3"/>
  <p:tag name="KSO_WM_UNIT_ID" val="custom20187147_12*m_h_i*1_4_3"/>
  <p:tag name="KSO_WM_TEMPLATE_CATEGORY" val="custom"/>
  <p:tag name="KSO_WM_TEMPLATE_INDEX" val="20187147"/>
  <p:tag name="KSO_WM_UNIT_LAYERLEVEL" val="1_1_1"/>
  <p:tag name="KSO_WM_TAG_VERSION" val="1.0"/>
  <p:tag name="KSO_WM_BEAUTIFY_FLAG" val="#wm#"/>
  <p:tag name="KSO_WM_UNIT_COLOR_SCHEME_SHAPE_ID" val="98"/>
  <p:tag name="KSO_WM_UNIT_COLOR_SCHEME_PARENT_PAGE" val="0_12"/>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DIAGRAM_GROUP_CODE" val="m1-3"/>
  <p:tag name="KSO_WM_UNIT_TYPE" val="m_h_i"/>
  <p:tag name="KSO_WM_UNIT_INDEX" val="1_4_1"/>
  <p:tag name="KSO_WM_UNIT_ID" val="custom20187147_12*m_h_i*1_4_1"/>
  <p:tag name="KSO_WM_TEMPLATE_CATEGORY" val="custom"/>
  <p:tag name="KSO_WM_TEMPLATE_INDEX" val="20187147"/>
  <p:tag name="KSO_WM_UNIT_LAYERLEVEL" val="1_1_1"/>
  <p:tag name="KSO_WM_TAG_VERSION" val="1.0"/>
  <p:tag name="KSO_WM_BEAUTIFY_FLAG" val="#wm#"/>
  <p:tag name="KSO_WM_UNIT_COLOR_SCHEME_SHAPE_ID" val="99"/>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DIAGRAM_GROUP_CODE" val="m1-3"/>
  <p:tag name="KSO_WM_UNIT_TYPE" val="m_h_i"/>
  <p:tag name="KSO_WM_UNIT_INDEX" val="1_4_2"/>
  <p:tag name="KSO_WM_UNIT_ID" val="custom20187147_12*m_h_i*1_4_2"/>
  <p:tag name="KSO_WM_TEMPLATE_CATEGORY" val="custom"/>
  <p:tag name="KSO_WM_TEMPLATE_INDEX" val="20187147"/>
  <p:tag name="KSO_WM_UNIT_LAYERLEVEL" val="1_1_1"/>
  <p:tag name="KSO_WM_TAG_VERSION" val="1.0"/>
  <p:tag name="KSO_WM_BEAUTIFY_FLAG" val="#wm#"/>
  <p:tag name="KSO_WM_UNIT_COLOR_SCHEME_SHAPE_ID" val="150"/>
  <p:tag name="KSO_WM_UNIT_COLOR_SCHEME_PARENT_PAGE" val="0_12"/>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DIAGRAM_GROUP_CODE" val="m1-3"/>
  <p:tag name="KSO_WM_UNIT_TYPE" val="m_h_i"/>
  <p:tag name="KSO_WM_UNIT_INDEX" val="1_5_3"/>
  <p:tag name="KSO_WM_UNIT_ID" val="custom20187147_12*m_h_i*1_5_3"/>
  <p:tag name="KSO_WM_TEMPLATE_CATEGORY" val="custom"/>
  <p:tag name="KSO_WM_TEMPLATE_INDEX" val="20187147"/>
  <p:tag name="KSO_WM_UNIT_LAYERLEVEL" val="1_1_1"/>
  <p:tag name="KSO_WM_TAG_VERSION" val="1.0"/>
  <p:tag name="KSO_WM_BEAUTIFY_FLAG" val="#wm#"/>
  <p:tag name="KSO_WM_UNIT_COLOR_SCHEME_SHAPE_ID" val="106"/>
  <p:tag name="KSO_WM_UNIT_COLOR_SCHEME_PARENT_PAGE" val="0_1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DIAGRAM_GROUP_CODE" val="m1-3"/>
  <p:tag name="KSO_WM_UNIT_TYPE" val="m_h_i"/>
  <p:tag name="KSO_WM_UNIT_INDEX" val="1_5_1"/>
  <p:tag name="KSO_WM_UNIT_ID" val="custom20187147_12*m_h_i*1_5_1"/>
  <p:tag name="KSO_WM_TEMPLATE_CATEGORY" val="custom"/>
  <p:tag name="KSO_WM_TEMPLATE_INDEX" val="20187147"/>
  <p:tag name="KSO_WM_UNIT_LAYERLEVEL" val="1_1_1"/>
  <p:tag name="KSO_WM_TAG_VERSION" val="1.0"/>
  <p:tag name="KSO_WM_BEAUTIFY_FLAG" val="#wm#"/>
  <p:tag name="KSO_WM_UNIT_COLOR_SCHEME_SHAPE_ID" val="107"/>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DIAGRAM_GROUP_CODE" val="m1-3"/>
  <p:tag name="KSO_WM_UNIT_TYPE" val="m_h_i"/>
  <p:tag name="KSO_WM_UNIT_INDEX" val="1_5_2"/>
  <p:tag name="KSO_WM_UNIT_ID" val="custom20187147_12*m_h_i*1_5_2"/>
  <p:tag name="KSO_WM_TEMPLATE_CATEGORY" val="custom"/>
  <p:tag name="KSO_WM_TEMPLATE_INDEX" val="20187147"/>
  <p:tag name="KSO_WM_UNIT_LAYERLEVEL" val="1_1_1"/>
  <p:tag name="KSO_WM_TAG_VERSION" val="1.0"/>
  <p:tag name="KSO_WM_BEAUTIFY_FLAG" val="#wm#"/>
  <p:tag name="KSO_WM_UNIT_COLOR_SCHEME_SHAPE_ID" val="151"/>
  <p:tag name="KSO_WM_UNIT_COLOR_SCHEME_PARENT_PAGE" val="0_12"/>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DIAGRAM_GROUP_CODE" val="m1-3"/>
  <p:tag name="KSO_WM_UNIT_TYPE" val="m_h_i"/>
  <p:tag name="KSO_WM_UNIT_INDEX" val="1_6_3"/>
  <p:tag name="KSO_WM_UNIT_ID" val="custom20187147_12*m_h_i*1_6_3"/>
  <p:tag name="KSO_WM_TEMPLATE_CATEGORY" val="custom"/>
  <p:tag name="KSO_WM_TEMPLATE_INDEX" val="20187147"/>
  <p:tag name="KSO_WM_UNIT_LAYERLEVEL" val="1_1_1"/>
  <p:tag name="KSO_WM_TAG_VERSION" val="1.0"/>
  <p:tag name="KSO_WM_BEAUTIFY_FLAG" val="#wm#"/>
  <p:tag name="KSO_WM_UNIT_COLOR_SCHEME_SHAPE_ID" val="111"/>
  <p:tag name="KSO_WM_UNIT_COLOR_SCHEME_PARENT_PAGE" val="0_12"/>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DIAGRAM_GROUP_CODE" val="m1-3"/>
  <p:tag name="KSO_WM_UNIT_TYPE" val="m_h_i"/>
  <p:tag name="KSO_WM_UNIT_INDEX" val="1_6_2"/>
  <p:tag name="KSO_WM_UNIT_ID" val="custom20187147_12*m_h_i*1_6_2"/>
  <p:tag name="KSO_WM_TEMPLATE_CATEGORY" val="custom"/>
  <p:tag name="KSO_WM_TEMPLATE_INDEX" val="20187147"/>
  <p:tag name="KSO_WM_UNIT_LAYERLEVEL" val="1_1_1"/>
  <p:tag name="KSO_WM_TAG_VERSION" val="1.0"/>
  <p:tag name="KSO_WM_BEAUTIFY_FLAG" val="#wm#"/>
  <p:tag name="KSO_WM_UNIT_COLOR_SCHEME_SHAPE_ID" val="112"/>
  <p:tag name="KSO_WM_UNIT_COLOR_SCHEME_PARENT_PAGE" val="0_12"/>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DIAGRAM_GROUP_CODE" val="m1-3"/>
  <p:tag name="KSO_WM_UNIT_TYPE" val="m_h_i"/>
  <p:tag name="KSO_WM_UNIT_INDEX" val="1_6_1"/>
  <p:tag name="KSO_WM_UNIT_ID" val="custom20187147_12*m_h_i*1_6_1"/>
  <p:tag name="KSO_WM_TEMPLATE_CATEGORY" val="custom"/>
  <p:tag name="KSO_WM_TEMPLATE_INDEX" val="20187147"/>
  <p:tag name="KSO_WM_UNIT_LAYERLEVEL" val="1_1_1"/>
  <p:tag name="KSO_WM_TAG_VERSION" val="1.0"/>
  <p:tag name="KSO_WM_BEAUTIFY_FLAG" val="#wm#"/>
  <p:tag name="KSO_WM_UNIT_COLOR_SCHEME_SHAPE_ID" val="152"/>
  <p:tag name="KSO_WM_UNIT_COLOR_SCHEME_PARENT_PAGE" val="0_12"/>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1_1"/>
  <p:tag name="KSO_WM_UNIT_ID" val="custom20187147_12*m_h_a*1_1_1"/>
  <p:tag name="KSO_WM_TEMPLATE_CATEGORY" val="custom"/>
  <p:tag name="KSO_WM_TEMPLATE_INDEX" val="20187147"/>
  <p:tag name="KSO_WM_UNIT_LAYERLEVEL" val="1_1_1"/>
  <p:tag name="KSO_WM_TAG_VERSION" val="1.0"/>
  <p:tag name="KSO_WM_BEAUTIFY_FLAG" val="#wm#"/>
  <p:tag name="KSO_WM_UNIT_COLOR_SCHEME_SHAPE_ID" val="155"/>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3_1"/>
  <p:tag name="KSO_WM_UNIT_ID" val="custom20187147_12*m_h_a*1_3_1"/>
  <p:tag name="KSO_WM_TEMPLATE_CATEGORY" val="custom"/>
  <p:tag name="KSO_WM_TEMPLATE_INDEX" val="20187147"/>
  <p:tag name="KSO_WM_UNIT_LAYERLEVEL" val="1_1_1"/>
  <p:tag name="KSO_WM_TAG_VERSION" val="1.0"/>
  <p:tag name="KSO_WM_BEAUTIFY_FLAG" val="#wm#"/>
  <p:tag name="KSO_WM_UNIT_COLOR_SCHEME_SHAPE_ID" val="162"/>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5_1"/>
  <p:tag name="KSO_WM_UNIT_ID" val="custom20187147_12*m_h_a*1_5_1"/>
  <p:tag name="KSO_WM_TEMPLATE_CATEGORY" val="custom"/>
  <p:tag name="KSO_WM_TEMPLATE_INDEX" val="20187147"/>
  <p:tag name="KSO_WM_UNIT_LAYERLEVEL" val="1_1_1"/>
  <p:tag name="KSO_WM_TAG_VERSION" val="1.0"/>
  <p:tag name="KSO_WM_BEAUTIFY_FLAG" val="#wm#"/>
  <p:tag name="KSO_WM_UNIT_COLOR_SCHEME_SHAPE_ID" val="165"/>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2_1"/>
  <p:tag name="KSO_WM_UNIT_ID" val="custom20187147_12*m_h_a*1_2_1"/>
  <p:tag name="KSO_WM_TEMPLATE_CATEGORY" val="custom"/>
  <p:tag name="KSO_WM_TEMPLATE_INDEX" val="20187147"/>
  <p:tag name="KSO_WM_UNIT_LAYERLEVEL" val="1_1_1"/>
  <p:tag name="KSO_WM_TAG_VERSION" val="1.0"/>
  <p:tag name="KSO_WM_BEAUTIFY_FLAG" val="#wm#"/>
  <p:tag name="KSO_WM_UNIT_COLOR_SCHEME_SHAPE_ID" val="179"/>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4_1"/>
  <p:tag name="KSO_WM_UNIT_ID" val="custom20187147_12*m_h_a*1_4_1"/>
  <p:tag name="KSO_WM_TEMPLATE_CATEGORY" val="custom"/>
  <p:tag name="KSO_WM_TEMPLATE_INDEX" val="20187147"/>
  <p:tag name="KSO_WM_UNIT_LAYERLEVEL" val="1_1_1"/>
  <p:tag name="KSO_WM_TAG_VERSION" val="1.0"/>
  <p:tag name="KSO_WM_BEAUTIFY_FLAG" val="#wm#"/>
  <p:tag name="KSO_WM_UNIT_COLOR_SCHEME_SHAPE_ID" val="177"/>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6_1"/>
  <p:tag name="KSO_WM_UNIT_ID" val="custom20187147_12*m_h_a*1_6_1"/>
  <p:tag name="KSO_WM_TEMPLATE_CATEGORY" val="custom"/>
  <p:tag name="KSO_WM_TEMPLATE_INDEX" val="20187147"/>
  <p:tag name="KSO_WM_UNIT_LAYERLEVEL" val="1_1_1"/>
  <p:tag name="KSO_WM_TAG_VERSION" val="1.0"/>
  <p:tag name="KSO_WM_BEAUTIFY_FLAG" val="#wm#"/>
  <p:tag name="KSO_WM_UNIT_COLOR_SCHEME_SHAPE_ID" val="175"/>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DIAGRAM_GROUP_CODE" val="m1-3"/>
  <p:tag name="KSO_WM_UNIT_TYPE" val="m_z"/>
  <p:tag name="KSO_WM_UNIT_INDEX" val="1_1"/>
  <p:tag name="KSO_WM_UNIT_ID" val="custom20187147_12*m_z*1_1"/>
  <p:tag name="KSO_WM_TEMPLATE_CATEGORY" val="custom"/>
  <p:tag name="KSO_WM_TEMPLATE_INDEX" val="20187147"/>
  <p:tag name="KSO_WM_UNIT_LAYERLEVEL" val="1_1"/>
  <p:tag name="KSO_WM_TAG_VERSION" val="1.0"/>
  <p:tag name="KSO_WM_BEAUTIFY_FLAG" val="#wm#"/>
  <p:tag name="KSO_WM_UNIT_COLOR_SCHEME_SHAPE_ID" val="2"/>
  <p:tag name="KSO_WM_UNIT_COLOR_SCHEME_PARENT_PAGE" val="0_1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348.xml><?xml version="1.0" encoding="utf-8"?>
<p:tagLst xmlns:p="http://schemas.openxmlformats.org/presentationml/2006/main">
  <p:tag name="KSO_WM_UNIT_HIGHLIGHT" val="0"/>
  <p:tag name="KSO_WM_UNIT_COMPATIBLE" val="0"/>
  <p:tag name="KSO_WM_DIAGRAM_GROUP_CODE" val="m1-3"/>
  <p:tag name="KSO_WM_UNIT_TYPE" val="m_z"/>
  <p:tag name="KSO_WM_UNIT_INDEX" val="1_2"/>
  <p:tag name="KSO_WM_UNIT_ID" val="custom20187147_12*m_z*1_2"/>
  <p:tag name="KSO_WM_TEMPLATE_CATEGORY" val="custom"/>
  <p:tag name="KSO_WM_TEMPLATE_INDEX" val="20187147"/>
  <p:tag name="KSO_WM_UNIT_LAYERLEVEL" val="1_1"/>
  <p:tag name="KSO_WM_TAG_VERSION" val="1.0"/>
  <p:tag name="KSO_WM_BEAUTIFY_FLAG" val="#wm#"/>
  <p:tag name="KSO_WM_UNIT_COLOR_SCHEME_SHAPE_ID" val="3"/>
  <p:tag name="KSO_WM_UNIT_COLOR_SCHEME_PARENT_PAGE" val="0_1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349.xml><?xml version="1.0" encoding="utf-8"?>
<p:tagLst xmlns:p="http://schemas.openxmlformats.org/presentationml/2006/main">
  <p:tag name="KSO_WM_UNIT_HIGHLIGHT" val="0"/>
  <p:tag name="KSO_WM_UNIT_COMPATIBLE" val="0"/>
  <p:tag name="KSO_WM_DIAGRAM_GROUP_CODE" val="m1-3"/>
  <p:tag name="KSO_WM_UNIT_TYPE" val="m_z"/>
  <p:tag name="KSO_WM_UNIT_INDEX" val="1_5"/>
  <p:tag name="KSO_WM_UNIT_ID" val="custom20187147_12*m_z*1_5"/>
  <p:tag name="KSO_WM_TEMPLATE_CATEGORY" val="custom"/>
  <p:tag name="KSO_WM_TEMPLATE_INDEX" val="20187147"/>
  <p:tag name="KSO_WM_UNIT_LAYERLEVEL" val="1_1"/>
  <p:tag name="KSO_WM_TAG_VERSION" val="1.0"/>
  <p:tag name="KSO_WM_BEAUTIFY_FLAG" val="#wm#"/>
  <p:tag name="KSO_WM_UNIT_COLOR_SCHEME_SHAPE_ID" val="4"/>
  <p:tag name="KSO_WM_UNIT_COLOR_SCHEME_PARENT_PAGE" val="0_1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DIAGRAM_GROUP_CODE" val="m1-3"/>
  <p:tag name="KSO_WM_UNIT_TYPE" val="m_z"/>
  <p:tag name="KSO_WM_UNIT_INDEX" val="1_3"/>
  <p:tag name="KSO_WM_UNIT_ID" val="custom20187147_12*m_z*1_3"/>
  <p:tag name="KSO_WM_TEMPLATE_CATEGORY" val="custom"/>
  <p:tag name="KSO_WM_TEMPLATE_INDEX" val="20187147"/>
  <p:tag name="KSO_WM_UNIT_LAYERLEVEL" val="1_1"/>
  <p:tag name="KSO_WM_TAG_VERSION" val="1.0"/>
  <p:tag name="KSO_WM_BEAUTIFY_FLAG" val="#wm#"/>
  <p:tag name="KSO_WM_UNIT_COLOR_SCHEME_SHAPE_ID" val="5"/>
  <p:tag name="KSO_WM_UNIT_COLOR_SCHEME_PARENT_PAGE" val="0_1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DIAGRAM_GROUP_CODE" val="m1-3"/>
  <p:tag name="KSO_WM_UNIT_TYPE" val="m_z"/>
  <p:tag name="KSO_WM_UNIT_INDEX" val="1_4"/>
  <p:tag name="KSO_WM_UNIT_ID" val="custom20187147_12*m_z*1_4"/>
  <p:tag name="KSO_WM_TEMPLATE_CATEGORY" val="custom"/>
  <p:tag name="KSO_WM_TEMPLATE_INDEX" val="20187147"/>
  <p:tag name="KSO_WM_UNIT_LAYERLEVEL" val="1_1"/>
  <p:tag name="KSO_WM_TAG_VERSION" val="1.0"/>
  <p:tag name="KSO_WM_BEAUTIFY_FLAG" val="#wm#"/>
  <p:tag name="KSO_WM_UNIT_COLOR_SCHEME_SHAPE_ID" val="6"/>
  <p:tag name="KSO_WM_UNIT_COLOR_SCHEME_PARENT_PAGE" val="0_12"/>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352.xml><?xml version="1.0" encoding="utf-8"?>
<p:tagLst xmlns:p="http://schemas.openxmlformats.org/presentationml/2006/main">
  <p:tag name="KSO_WM_TAG_VERSION" val="1.0"/>
  <p:tag name="KSO_WM_BEAUTIFY_FLAG" val="#wm#"/>
  <p:tag name="KSO_WM_UNIT_TYPE" val="i"/>
  <p:tag name="KSO_WM_UNIT_INDEX" val="14"/>
  <p:tag name="KSO_WM_TEMPLATE_CATEGORY" val="custom"/>
  <p:tag name="KSO_WM_TEMPLATE_INDEX" val="20181643"/>
  <p:tag name="KSO_WM_DIAGRAM_GROUP_CODE" val="l1_1"/>
  <p:tag name="KSO_WM_UNIT_ID" val="custom20181643_7*i*14"/>
  <p:tag name="KSO_WM_UNIT_TEXT_FILL_FORE_SCHEMECOLOR_INDEX" val="6"/>
  <p:tag name="KSO_WM_UNIT_TEXT_FILL_TYPE" val="1"/>
  <p:tag name="KSO_WM_UNIT_USESOURCEFORMAT_APPLY" val="1"/>
</p:tagLst>
</file>

<file path=ppt/tags/tag353.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6_1"/>
  <p:tag name="KSO_WM_UNIT_ID" val="custom20187147_12*m_h_a*1_6_1"/>
  <p:tag name="KSO_WM_TEMPLATE_CATEGORY" val="custom"/>
  <p:tag name="KSO_WM_TEMPLATE_INDEX" val="20187147"/>
  <p:tag name="KSO_WM_UNIT_LAYERLEVEL" val="1_1_1"/>
  <p:tag name="KSO_WM_TAG_VERSION" val="1.0"/>
  <p:tag name="KSO_WM_BEAUTIFY_FLAG" val="#wm#"/>
  <p:tag name="KSO_WM_UNIT_COLOR_SCHEME_SHAPE_ID" val="175"/>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m1-3"/>
  <p:tag name="KSO_WM_UNIT_TYPE" val="m_h_a"/>
  <p:tag name="KSO_WM_UNIT_INDEX" val="1_6_1"/>
  <p:tag name="KSO_WM_UNIT_ID" val="custom20187147_12*m_h_a*1_6_1"/>
  <p:tag name="KSO_WM_TEMPLATE_CATEGORY" val="custom"/>
  <p:tag name="KSO_WM_TEMPLATE_INDEX" val="20187147"/>
  <p:tag name="KSO_WM_UNIT_LAYERLEVEL" val="1_1_1"/>
  <p:tag name="KSO_WM_TAG_VERSION" val="1.0"/>
  <p:tag name="KSO_WM_BEAUTIFY_FLAG" val="#wm#"/>
  <p:tag name="KSO_WM_UNIT_COLOR_SCHEME_SHAPE_ID" val="175"/>
  <p:tag name="KSO_WM_UNIT_COLOR_SCHEME_PARENT_PAGE" val="0_12"/>
  <p:tag name="KSO_WM_UNIT_NOCLEAR" val="0"/>
  <p:tag name="KSO_WM_UNIT_DIAGRAM_ISNUMVISUAL" val="0"/>
  <p:tag name="KSO_WM_UNIT_DIAGRAM_ISREFERUNIT" val="0"/>
  <p:tag name="KSO_WM_UNIT_SHOW_EDIT_AREA_INDICATION" val="0"/>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SLIDE_ID" val="custom20187147_12"/>
  <p:tag name="KSO_WM_SLIDE_ITEM_CNT" val="6"/>
  <p:tag name="KSO_WM_SLIDE_INDEX" val="12"/>
  <p:tag name="KSO_WM_TAG_VERSION" val="1.0"/>
  <p:tag name="KSO_WM_BEAUTIFY_FLAG" val="#wm#"/>
  <p:tag name="KSO_WM_TEMPLATE_CATEGORY" val="custom"/>
  <p:tag name="KSO_WM_TEMPLATE_INDEX" val="20187147"/>
  <p:tag name="KSO_WM_SLIDE_TYPE" val="text"/>
  <p:tag name="KSO_WM_SLIDE_SUBTYPE" val="diag"/>
  <p:tag name="KSO_WM_SLIDE_SIZE" val="854.5*317.695"/>
  <p:tag name="KSO_WM_SLIDE_POSITION" val="52.2496*145.303"/>
  <p:tag name="KSO_WM_DIAGRAM_GROUP_CODE" val="m1-3"/>
  <p:tag name="KSO_WM_SLIDE_LAYOUT" val="m"/>
  <p:tag name="KSO_WM_SLIDE_LAYOUT_CNT" val="1"/>
  <p:tag name="KSO_WM_SLIDE_DIAGTYPE" val="m"/>
  <p:tag name="KSO_WM_SLIDE_COLORSCHEME_VERSION" val="3.2"/>
  <p:tag name="KSO_WM_TEMPLATE_SUBCATEGORY" val="0"/>
  <p:tag name="KSO_WM_UNIT_SHOW_EDIT_AREA_INDICATION" val="0"/>
</p:tagLst>
</file>

<file path=ppt/tags/tag356.xml><?xml version="1.0" encoding="utf-8"?>
<p:tagLst xmlns:p="http://schemas.openxmlformats.org/presentationml/2006/main">
  <p:tag name="KSO_WM_TAG_VERSION" val="1.0"/>
  <p:tag name="KSO_WM_BEAUTIFY_FLAG" val="#wm#"/>
  <p:tag name="KSO_WM_UNIT_TYPE" val="q_i"/>
  <p:tag name="KSO_WM_UNIT_INDEX" val="1_1"/>
  <p:tag name="KSO_WM_UNIT_LAYERLEVEL" val="1_1"/>
  <p:tag name="KSO_WM_TEMPLATE_CATEGORY" val="custom"/>
  <p:tag name="KSO_WM_TEMPLATE_INDEX" val="20182089"/>
  <p:tag name="KSO_WM_DIAGRAM_GROUP_CODE" val="q1-1"/>
  <p:tag name="KSO_WM_UNIT_ID" val="custom20182089_21*q_i*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57.xml><?xml version="1.0" encoding="utf-8"?>
<p:tagLst xmlns:p="http://schemas.openxmlformats.org/presentationml/2006/main">
  <p:tag name="KSO_WM_TAG_VERSION" val="1.0"/>
  <p:tag name="KSO_WM_BEAUTIFY_FLAG" val="#wm#"/>
  <p:tag name="KSO_WM_UNIT_TYPE" val="q_i"/>
  <p:tag name="KSO_WM_UNIT_INDEX" val="1_2"/>
  <p:tag name="KSO_WM_UNIT_LAYERLEVEL" val="1_1"/>
  <p:tag name="KSO_WM_TEMPLATE_CATEGORY" val="custom"/>
  <p:tag name="KSO_WM_TEMPLATE_INDEX" val="20182089"/>
  <p:tag name="KSO_WM_DIAGRAM_GROUP_CODE" val="q1-1"/>
  <p:tag name="KSO_WM_UNIT_ID" val="custom20182089_21*q_i*1_2"/>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58.xml><?xml version="1.0" encoding="utf-8"?>
<p:tagLst xmlns:p="http://schemas.openxmlformats.org/presentationml/2006/main">
  <p:tag name="KSO_WM_TAG_VERSION" val="1.0"/>
  <p:tag name="KSO_WM_BEAUTIFY_FLAG" val="#wm#"/>
  <p:tag name="KSO_WM_UNIT_TYPE" val="q_i"/>
  <p:tag name="KSO_WM_UNIT_INDEX" val="1_3"/>
  <p:tag name="KSO_WM_UNIT_LAYERLEVEL" val="1_1"/>
  <p:tag name="KSO_WM_TEMPLATE_CATEGORY" val="custom"/>
  <p:tag name="KSO_WM_TEMPLATE_INDEX" val="20182089"/>
  <p:tag name="KSO_WM_DIAGRAM_GROUP_CODE" val="q1-1"/>
  <p:tag name="KSO_WM_UNIT_ID" val="custom20182089_21*q_i*1_3"/>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59.xml><?xml version="1.0" encoding="utf-8"?>
<p:tagLst xmlns:p="http://schemas.openxmlformats.org/presentationml/2006/main">
  <p:tag name="KSO_WM_TAG_VERSION" val="1.0"/>
  <p:tag name="KSO_WM_BEAUTIFY_FLAG" val="#wm#"/>
  <p:tag name="KSO_WM_UNIT_TYPE" val="q_i"/>
  <p:tag name="KSO_WM_UNIT_INDEX" val="1_4"/>
  <p:tag name="KSO_WM_UNIT_LAYERLEVEL" val="1_1"/>
  <p:tag name="KSO_WM_TEMPLATE_CATEGORY" val="custom"/>
  <p:tag name="KSO_WM_TEMPLATE_INDEX" val="20182089"/>
  <p:tag name="KSO_WM_DIAGRAM_GROUP_CODE" val="q1-1"/>
  <p:tag name="KSO_WM_UNIT_ID" val="custom20182089_21*q_i*1_4"/>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TAG_VERSION" val="1.0"/>
  <p:tag name="KSO_WM_BEAUTIFY_FLAG" val="#wm#"/>
  <p:tag name="KSO_WM_UNIT_TYPE" val="q_i"/>
  <p:tag name="KSO_WM_UNIT_INDEX" val="1_5"/>
  <p:tag name="KSO_WM_UNIT_LAYERLEVEL" val="1_1"/>
  <p:tag name="KSO_WM_TEMPLATE_CATEGORY" val="custom"/>
  <p:tag name="KSO_WM_TEMPLATE_INDEX" val="20182089"/>
  <p:tag name="KSO_WM_DIAGRAM_GROUP_CODE" val="q1-1"/>
  <p:tag name="KSO_WM_UNIT_ID" val="custom20182089_21*q_i*1_5"/>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361.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38"/>
  <p:tag name="KSO_WM_UNIT_ISCONTENTSTITLE" val="0"/>
  <p:tag name="KSO_WM_UNIT_HIGHLIGHT" val="0"/>
  <p:tag name="KSO_WM_UNIT_COMPATIBLE" val="0"/>
  <p:tag name="KSO_WM_TEMPLATE_CATEGORY" val="custom"/>
  <p:tag name="KSO_WM_TEMPLATE_INDEX" val="20182089"/>
  <p:tag name="KSO_WM_DIAGRAM_GROUP_CODE" val="n1-1"/>
  <p:tag name="KSO_WM_UNIT_ID" val="custom20182089_23*a*1"/>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2.xml><?xml version="1.0" encoding="utf-8"?>
<p:tagLst xmlns:p="http://schemas.openxmlformats.org/presentationml/2006/main">
  <p:tag name="KSO_WM_TAG_VERSION" val="1.0"/>
  <p:tag name="KSO_WM_BEAUTIFY_FLAG" val="#wm#"/>
  <p:tag name="KSO_WM_UNIT_TYPE" val="n_h_h_a"/>
  <p:tag name="KSO_WM_UNIT_INDEX" val="1_2_2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3*n_h_h_a*1_2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3.xml><?xml version="1.0" encoding="utf-8"?>
<p:tagLst xmlns:p="http://schemas.openxmlformats.org/presentationml/2006/main">
  <p:tag name="KSO_WM_TAG_VERSION" val="1.0"/>
  <p:tag name="KSO_WM_BEAUTIFY_FLAG" val="#wm#"/>
  <p:tag name="KSO_WM_UNIT_TYPE" val="n_h_h_f"/>
  <p:tag name="KSO_WM_UNIT_INDEX" val="1_2_2_1"/>
  <p:tag name="KSO_WM_UNIT_LAYERLEVEL" val="1_1_1_1"/>
  <p:tag name="KSO_WM_UNIT_VALUE" val="20"/>
  <p:tag name="KSO_WM_UNIT_HIGHLIGHT" val="0"/>
  <p:tag name="KSO_WM_UNIT_COMPATIBLE" val="0"/>
  <p:tag name="KSO_WM_TEMPLATE_CATEGORY" val="custom"/>
  <p:tag name="KSO_WM_TEMPLATE_INDEX" val="20182089"/>
  <p:tag name="KSO_WM_DIAGRAM_GROUP_CODE" val="n1-1"/>
  <p:tag name="KSO_WM_UNIT_ID" val="custom20182089_23*n_h_h_f*1_2_2_1"/>
  <p:tag name="KSO_WM_UNIT_NOCLEAR" val="0"/>
  <p:tag name="KSO_WM_UNIT_DIAGRAM_ISNUMVISUAL" val="0"/>
  <p:tag name="KSO_WM_UNIT_DIAGRAM_ISREFERUNIT" val="0"/>
  <p:tag name="KSO_WM_UNIT_PRESET_TEXT_INDEX" val="3"/>
  <p:tag name="KSO_WM_UNIT_PRESET_TEXT_LEN" val="8"/>
  <p:tag name="KSO_WM_UNIT_TEXT_FILL_FORE_SCHEMECOLOR_INDEX" val="5"/>
  <p:tag name="KSO_WM_UNIT_TEXT_FILL_TYPE" val="1"/>
  <p:tag name="KSO_WM_UNIT_USESOURCEFORMAT_APPLY" val="1"/>
</p:tagLst>
</file>

<file path=ppt/tags/tag364.xml><?xml version="1.0" encoding="utf-8"?>
<p:tagLst xmlns:p="http://schemas.openxmlformats.org/presentationml/2006/main">
  <p:tag name="KSO_WM_TAG_VERSION" val="1.0"/>
  <p:tag name="KSO_WM_BEAUTIFY_FLAG" val="#wm#"/>
  <p:tag name="KSO_WM_UNIT_TYPE" val="n_h_h_a"/>
  <p:tag name="KSO_WM_UNIT_INDEX" val="1_2_2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3*n_h_h_a*1_2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5.xml><?xml version="1.0" encoding="utf-8"?>
<p:tagLst xmlns:p="http://schemas.openxmlformats.org/presentationml/2006/main">
  <p:tag name="KSO_WM_TAG_VERSION" val="1.0"/>
  <p:tag name="KSO_WM_BEAUTIFY_FLAG" val="#wm#"/>
  <p:tag name="KSO_WM_UNIT_TYPE" val="n_h_h_f"/>
  <p:tag name="KSO_WM_UNIT_INDEX" val="1_2_2_1"/>
  <p:tag name="KSO_WM_UNIT_LAYERLEVEL" val="1_1_1_1"/>
  <p:tag name="KSO_WM_UNIT_VALUE" val="20"/>
  <p:tag name="KSO_WM_UNIT_HIGHLIGHT" val="0"/>
  <p:tag name="KSO_WM_UNIT_COMPATIBLE" val="0"/>
  <p:tag name="KSO_WM_TEMPLATE_CATEGORY" val="custom"/>
  <p:tag name="KSO_WM_TEMPLATE_INDEX" val="20182089"/>
  <p:tag name="KSO_WM_DIAGRAM_GROUP_CODE" val="n1-1"/>
  <p:tag name="KSO_WM_UNIT_ID" val="custom20182089_23*n_h_h_f*1_2_2_1"/>
  <p:tag name="KSO_WM_UNIT_NOCLEAR" val="0"/>
  <p:tag name="KSO_WM_UNIT_DIAGRAM_ISNUMVISUAL" val="0"/>
  <p:tag name="KSO_WM_UNIT_DIAGRAM_ISREFERUNIT" val="0"/>
  <p:tag name="KSO_WM_UNIT_PRESET_TEXT_INDEX" val="3"/>
  <p:tag name="KSO_WM_UNIT_PRESET_TEXT_LEN" val="8"/>
  <p:tag name="KSO_WM_UNIT_TEXT_FILL_FORE_SCHEMECOLOR_INDEX" val="5"/>
  <p:tag name="KSO_WM_UNIT_TEXT_FILL_TYPE" val="1"/>
  <p:tag name="KSO_WM_UNIT_USESOURCEFORMAT_APPLY" val="1"/>
</p:tagLst>
</file>

<file path=ppt/tags/tag366.xml><?xml version="1.0" encoding="utf-8"?>
<p:tagLst xmlns:p="http://schemas.openxmlformats.org/presentationml/2006/main">
  <p:tag name="KSO_WM_TAG_VERSION" val="1.0"/>
  <p:tag name="KSO_WM_BEAUTIFY_FLAG" val="#wm#"/>
  <p:tag name="KSO_WM_UNIT_TYPE" val="n_h_h_a"/>
  <p:tag name="KSO_WM_UNIT_INDEX" val="1_2_2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3*n_h_h_a*1_2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7.xml><?xml version="1.0" encoding="utf-8"?>
<p:tagLst xmlns:p="http://schemas.openxmlformats.org/presentationml/2006/main">
  <p:tag name="KSO_WM_TAG_VERSION" val="1.0"/>
  <p:tag name="KSO_WM_BEAUTIFY_FLAG" val="#wm#"/>
  <p:tag name="KSO_WM_UNIT_TYPE" val="n_h_h_f"/>
  <p:tag name="KSO_WM_UNIT_INDEX" val="1_2_2_1"/>
  <p:tag name="KSO_WM_UNIT_LAYERLEVEL" val="1_1_1_1"/>
  <p:tag name="KSO_WM_UNIT_VALUE" val="20"/>
  <p:tag name="KSO_WM_UNIT_HIGHLIGHT" val="0"/>
  <p:tag name="KSO_WM_UNIT_COMPATIBLE" val="0"/>
  <p:tag name="KSO_WM_TEMPLATE_CATEGORY" val="custom"/>
  <p:tag name="KSO_WM_TEMPLATE_INDEX" val="20182089"/>
  <p:tag name="KSO_WM_DIAGRAM_GROUP_CODE" val="n1-1"/>
  <p:tag name="KSO_WM_UNIT_ID" val="custom20182089_23*n_h_h_f*1_2_2_1"/>
  <p:tag name="KSO_WM_UNIT_NOCLEAR" val="0"/>
  <p:tag name="KSO_WM_UNIT_DIAGRAM_ISNUMVISUAL" val="0"/>
  <p:tag name="KSO_WM_UNIT_DIAGRAM_ISREFERUNIT" val="0"/>
  <p:tag name="KSO_WM_UNIT_PRESET_TEXT_INDEX" val="3"/>
  <p:tag name="KSO_WM_UNIT_PRESET_TEXT_LEN" val="8"/>
  <p:tag name="KSO_WM_UNIT_TEXT_FILL_FORE_SCHEMECOLOR_INDEX" val="5"/>
  <p:tag name="KSO_WM_UNIT_TEXT_FILL_TYPE" val="1"/>
  <p:tag name="KSO_WM_UNIT_USESOURCEFORMAT_APPLY" val="1"/>
</p:tagLst>
</file>

<file path=ppt/tags/tag368.xml><?xml version="1.0" encoding="utf-8"?>
<p:tagLst xmlns:p="http://schemas.openxmlformats.org/presentationml/2006/main">
  <p:tag name="KSO_WM_TAG_VERSION" val="1.0"/>
  <p:tag name="KSO_WM_BEAUTIFY_FLAG" val="#wm#"/>
  <p:tag name="KSO_WM_UNIT_TYPE" val="n_h_h_a"/>
  <p:tag name="KSO_WM_UNIT_INDEX" val="1_2_2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3*n_h_h_a*1_2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9.xml><?xml version="1.0" encoding="utf-8"?>
<p:tagLst xmlns:p="http://schemas.openxmlformats.org/presentationml/2006/main">
  <p:tag name="KSO_WM_TAG_VERSION" val="1.0"/>
  <p:tag name="KSO_WM_BEAUTIFY_FLAG" val="#wm#"/>
  <p:tag name="KSO_WM_UNIT_TYPE" val="n_h_h_f"/>
  <p:tag name="KSO_WM_UNIT_INDEX" val="1_2_2_1"/>
  <p:tag name="KSO_WM_UNIT_LAYERLEVEL" val="1_1_1_1"/>
  <p:tag name="KSO_WM_UNIT_VALUE" val="20"/>
  <p:tag name="KSO_WM_UNIT_HIGHLIGHT" val="0"/>
  <p:tag name="KSO_WM_UNIT_COMPATIBLE" val="0"/>
  <p:tag name="KSO_WM_TEMPLATE_CATEGORY" val="custom"/>
  <p:tag name="KSO_WM_TEMPLATE_INDEX" val="20182089"/>
  <p:tag name="KSO_WM_DIAGRAM_GROUP_CODE" val="n1-1"/>
  <p:tag name="KSO_WM_UNIT_ID" val="custom20182089_23*n_h_h_f*1_2_2_1"/>
  <p:tag name="KSO_WM_UNIT_NOCLEAR" val="0"/>
  <p:tag name="KSO_WM_UNIT_DIAGRAM_ISNUMVISUAL" val="0"/>
  <p:tag name="KSO_WM_UNIT_DIAGRAM_ISREFERUNIT" val="0"/>
  <p:tag name="KSO_WM_UNIT_PRESET_TEXT_INDEX" val="3"/>
  <p:tag name="KSO_WM_UNIT_PRESET_TEXT_LEN" val="8"/>
  <p:tag name="KSO_WM_UNIT_TEXT_FILL_FORE_SCHEMECOLOR_INDEX" val="5"/>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TAG_VERSION" val="1.0"/>
  <p:tag name="KSO_WM_BEAUTIFY_FLAG" val="#wm#"/>
  <p:tag name="KSO_WM_UNIT_TYPE" val="n_h_h_a"/>
  <p:tag name="KSO_WM_UNIT_INDEX" val="1_2_1_1"/>
  <p:tag name="KSO_WM_UNIT_LAYERLEVEL" val="1_1_1_1"/>
  <p:tag name="KSO_WM_UNIT_VALUE" val="10"/>
  <p:tag name="KSO_WM_UNIT_HIGHLIGHT" val="0"/>
  <p:tag name="KSO_WM_UNIT_COMPATIBLE" val="0"/>
  <p:tag name="KSO_WM_TEMPLATE_CATEGORY" val="custom"/>
  <p:tag name="KSO_WM_TEMPLATE_INDEX" val="20182089"/>
  <p:tag name="KSO_WM_DIAGRAM_GROUP_CODE" val="n1-1"/>
  <p:tag name="KSO_WM_UNIT_ID" val="custom20182089_23*n_h_h_a*1_2_1_1"/>
  <p:tag name="KSO_WM_UNIT_ISCONTENTSTITLE" val="0"/>
  <p:tag name="KSO_WM_UNIT_NOCLEAR" val="0"/>
  <p:tag name="KSO_WM_UNIT_DIAGRAM_ISNUMVISUAL" val="0"/>
  <p:tag name="KSO_WM_UNIT_DIAGRAM_ISREFERUNIT" val="0"/>
  <p:tag name="KSO_WM_UNIT_PRESET_TEXT_INDEX" val="0"/>
  <p:tag name="KSO_WM_UNIT_PRESET_TEXT_LEN" val="8"/>
  <p:tag name="KSO_WM_UNIT_TEXT_FILL_FORE_SCHEMECOLOR_INDEX" val="5"/>
  <p:tag name="KSO_WM_UNIT_TEXT_FILL_TYPE" val="1"/>
  <p:tag name="KSO_WM_UNIT_USESOURCEFORMAT_APPLY" val="1"/>
</p:tagLst>
</file>

<file path=ppt/tags/tag371.xml><?xml version="1.0" encoding="utf-8"?>
<p:tagLst xmlns:p="http://schemas.openxmlformats.org/presentationml/2006/main">
  <p:tag name="KSO_WM_TAG_VERSION" val="1.0"/>
  <p:tag name="KSO_WM_BEAUTIFY_FLAG" val="#wm#"/>
  <p:tag name="KSO_WM_UNIT_TYPE" val="n_h_h_f"/>
  <p:tag name="KSO_WM_UNIT_INDEX" val="1_2_1_1"/>
  <p:tag name="KSO_WM_UNIT_LAYERLEVEL" val="1_1_1_1"/>
  <p:tag name="KSO_WM_UNIT_VALUE" val="20"/>
  <p:tag name="KSO_WM_UNIT_HIGHLIGHT" val="0"/>
  <p:tag name="KSO_WM_UNIT_COMPATIBLE" val="0"/>
  <p:tag name="KSO_WM_TEMPLATE_CATEGORY" val="custom"/>
  <p:tag name="KSO_WM_TEMPLATE_INDEX" val="20182089"/>
  <p:tag name="KSO_WM_DIAGRAM_GROUP_CODE" val="n1-1"/>
  <p:tag name="KSO_WM_UNIT_ID" val="custom20182089_23*n_h_h_f*1_2_1_1"/>
  <p:tag name="KSO_WM_UNIT_NOCLEAR" val="0"/>
  <p:tag name="KSO_WM_UNIT_DIAGRAM_ISNUMVISUAL" val="0"/>
  <p:tag name="KSO_WM_UNIT_DIAGRAM_ISREFERUNIT" val="0"/>
  <p:tag name="KSO_WM_UNIT_PRESET_TEXT_INDEX" val="3"/>
  <p:tag name="KSO_WM_UNIT_PRESET_TEXT_LEN" val="8"/>
  <p:tag name="KSO_WM_UNIT_TEXT_FILL_FORE_SCHEMECOLOR_INDEX" val="5"/>
  <p:tag name="KSO_WM_UNIT_TEXT_FILL_TYPE" val="1"/>
  <p:tag name="KSO_WM_UNIT_USESOURCEFORMAT_APPLY" val="1"/>
</p:tagLst>
</file>

<file path=ppt/tags/tag372.xml><?xml version="1.0" encoding="utf-8"?>
<p:tagLst xmlns:p="http://schemas.openxmlformats.org/presentationml/2006/main">
  <p:tag name="KSO_WM_SLIDE_ITEM_CNT" val="5"/>
  <p:tag name="KSO_WM_SLIDE_LAYOUT" val="a_q"/>
  <p:tag name="KSO_WM_SLIDE_LAYOUT_CNT" val="1_1"/>
  <p:tag name="KSO_WM_SLIDE_TYPE" val="text"/>
  <p:tag name="KSO_WM_BEAUTIFY_FLAG" val="#wm#"/>
  <p:tag name="KSO_WM_SLIDE_POSITION" val="214.263*134.439"/>
  <p:tag name="KSO_WM_SLIDE_SIZE" val="531.473*347.355"/>
  <p:tag name="KSO_WM_TAG_VERSION" val="1.0"/>
  <p:tag name="KSO_WM_COMBINE_RELATE_SLIDE_ID" val="diagram160583_5"/>
  <p:tag name="KSO_WM_TEMPLATE_CATEGORY" val="custom"/>
  <p:tag name="KSO_WM_TEMPLATE_INDEX" val="20182089"/>
  <p:tag name="KSO_WM_SLIDE_ID" val="custom20182089_21"/>
  <p:tag name="KSO_WM_SLIDE_INDEX" val="21"/>
  <p:tag name="KSO_WM_DIAGRAM_GROUP_CODE" val="q1-1"/>
  <p:tag name="KSO_WM_TEMPLATE_SUBCATEGORY" val="0"/>
  <p:tag name="KSO_WM_SLIDE_SUBTYPE" val="diag"/>
  <p:tag name="KSO_WM_SLIDE_DIAGTYPE" val="q"/>
</p:tagLst>
</file>

<file path=ppt/tags/tag373.xml><?xml version="1.0" encoding="utf-8"?>
<p:tagLst xmlns:p="http://schemas.openxmlformats.org/presentationml/2006/main">
  <p:tag name="KSO_WM_UNIT_HIGHLIGHT" val="0"/>
  <p:tag name="KSO_WM_UNIT_COMPATIBLE" val="0"/>
  <p:tag name="KSO_WM_UNIT_ID" val="custom20187147_15*a*1"/>
  <p:tag name="KSO_WM_TEMPLATE_CATEGORY" val="custom"/>
  <p:tag name="KSO_WM_TEMPLATE_INDEX" val="20187147"/>
  <p:tag name="KSO_WM_UNIT_LAYERLEVEL" val="1"/>
  <p:tag name="KSO_WM_TAG_VERSION" val="1.0"/>
  <p:tag name="KSO_WM_BEAUTIFY_FLAG" val="#wm#"/>
  <p:tag name="KSO_WM_UNIT_ISCONTENTSTITLE" val="0"/>
  <p:tag name="KSO_WM_UNIT_TYPE" val="a"/>
  <p:tag name="KSO_WM_UNIT_INDEX" val="1"/>
  <p:tag name="KSO_WM_UNIT_PRESET_TEXT" val="Thanks"/>
  <p:tag name="KSO_WM_UNIT_VALUE" val="7"/>
  <p:tag name="KSO_WM_UNIT_NOCLEAR" val="0"/>
  <p:tag name="KSO_WM_UNIT_DIAGRAM_ISNUMVISUAL" val="0"/>
  <p:tag name="KSO_WM_UNIT_DIAGRAM_ISREFERUNIT" val="0"/>
  <p:tag name="KSO_WM_UNIT_COLOR_SCHEME_SHAPE_ID" val="4"/>
  <p:tag name="KSO_WM_UNIT_COLOR_SCHEME_PARENT_PAGE" val="0_15"/>
  <p:tag name="KSO_WM_UNIT_SHOW_EDIT_AREA_INDICATION" val="0"/>
</p:tagLst>
</file>

<file path=ppt/tags/tag374.xml><?xml version="1.0" encoding="utf-8"?>
<p:tagLst xmlns:p="http://schemas.openxmlformats.org/presentationml/2006/main">
  <p:tag name="KSO_WM_TAG_VERSION" val="1.0"/>
  <p:tag name="KSO_WM_SLIDE_ITEM_CNT" val="0"/>
  <p:tag name="KSO_WM_SLIDE_LAYOUT" val="a"/>
  <p:tag name="KSO_WM_SLIDE_LAYOUT_CNT" val="1"/>
  <p:tag name="KSO_WM_SLIDE_TYPE" val="endPage"/>
  <p:tag name="KSO_WM_BEAUTIFY_FLAG" val="#wm#"/>
  <p:tag name="KSO_WM_COMBINE_RELATE_SLIDE_ID" val="background20180982_8"/>
  <p:tag name="KSO_WM_TEMPLATE_CATEGORY" val="custom"/>
  <p:tag name="KSO_WM_TEMPLATE_INDEX" val="20187147"/>
  <p:tag name="KSO_WM_SLIDE_ID" val="custom20187147_15"/>
  <p:tag name="KSO_WM_SLIDE_INDEX" val="15"/>
  <p:tag name="KSO_WM_TEMPLATE_SUBCATEGORY" val="0"/>
  <p:tag name="KSO_WM_SLIDE_SUBTYPE" val="pureTxt"/>
  <p:tag name="KSO_WM_SLIDE_COLORSCHEME_VERSION" val="3.2"/>
  <p:tag name="KSO_WM_UNIT_SHOW_EDIT_AREA_INDICATION"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2089"/>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208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xml><?xml version="1.0" encoding="utf-8"?>
<p:tagLst xmlns:p="http://schemas.openxmlformats.org/presentationml/2006/main">
  <p:tag name="KSO_WM_TAG_VERSION" val="1.0"/>
  <p:tag name="KSO_WM_BEAUTIFY_FLAG" val="#wm#"/>
  <p:tag name="KSO_WM_COMBINE_RELATE_SLIDE_ID" val="background20179169_1"/>
  <p:tag name="KSO_WM_TEMPLATE_CATEGORY" val="custom"/>
  <p:tag name="KSO_WM_TEMPLATE_INDEX" val="20182089"/>
  <p:tag name="KSO_WM_TEMPLATE_SUBCATEGORY" val="0"/>
  <p:tag name="KSO_WM_TEMPLATE_THUMBS_INDEX" val="1、9、10、16、34"/>
</p:tagLst>
</file>

<file path=ppt/tags/tag79.xml><?xml version="1.0" encoding="utf-8"?>
<p:tagLst xmlns:p="http://schemas.openxmlformats.org/presentationml/2006/main">
  <p:tag name="KSO_WM_TAG_VERSION" val="1.0"/>
  <p:tag name="KSO_WM_UNIT_TYPE" val="a"/>
  <p:tag name="KSO_WM_UNIT_INDEX" val="1"/>
  <p:tag name="KSO_WM_UNIT_LAYERLEVEL" val="1"/>
  <p:tag name="KSO_WM_UNIT_VALUE" val="5"/>
  <p:tag name="KSO_WM_UNIT_ISCONTENTSTITLE" val="0"/>
  <p:tag name="KSO_WM_UNIT_HIGHLIGHT" val="0"/>
  <p:tag name="KSO_WM_UNIT_COMPATIBLE" val="0"/>
  <p:tag name="KSO_WM_BEAUTIFY_FLAG" val="#wm#"/>
  <p:tag name="KSO_WM_UNIT_PRESET_TEXT" val="十分感谢您的聆听"/>
  <p:tag name="KSO_WM_TEMPLATE_CATEGORY" val="custom"/>
  <p:tag name="KSO_WM_TEMPLATE_INDEX" val="20182089"/>
  <p:tag name="KSO_WM_UNIT_ID" val="custom20182089_34*a*1"/>
  <p:tag name="KSO_WM_UNIT_NOCLEAR" val="0"/>
  <p:tag name="KSO_WM_UNIT_DIAGRAM_ISNUMVISUAL" val="0"/>
  <p:tag name="KSO_WM_UNIT_DIAGRAM_ISREFERUNIT"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SLIDE_ITEM_CNT" val="0"/>
  <p:tag name="KSO_WM_SLIDE_LAYOUT" val="a_b"/>
  <p:tag name="KSO_WM_SLIDE_LAYOUT_CNT" val="1_1"/>
  <p:tag name="KSO_WM_SLIDE_TYPE" val="endPage"/>
  <p:tag name="KSO_WM_BEAUTIFY_FLAG" val="#wm#"/>
  <p:tag name="KSO_WM_COMBINE_RELATE_SLIDE_ID" val="background20179169_13"/>
  <p:tag name="KSO_WM_TEMPLATE_CATEGORY" val="custom"/>
  <p:tag name="KSO_WM_TEMPLATE_INDEX" val="20182089"/>
  <p:tag name="KSO_WM_SLIDE_ID" val="custom20182089_34"/>
  <p:tag name="KSO_WM_SLIDE_INDEX" val="34"/>
  <p:tag name="KSO_WM_TEMPLATE_SUBCATEGORY" val="0"/>
  <p:tag name="KSO_WM_SLIDE_SUBTYPE" val="pureTxt"/>
</p:tagLst>
</file>

<file path=ppt/tags/tag81.xml><?xml version="1.0" encoding="utf-8"?>
<p:tagLst xmlns:p="http://schemas.openxmlformats.org/presentationml/2006/main">
  <p:tag name="KSO_WM_TAG_VERSION" val="1.0"/>
  <p:tag name="KSO_WM_BEAUTIFY_FLAG" val="#wm#"/>
  <p:tag name="KSO_WM_UNIT_COMPATIBLE" val="0"/>
  <p:tag name="KSO_WM_UNIT_HIGHLIGHT" val="0"/>
  <p:tag name="KSO_WM_UNIT_ISCONTENTSTITLE" val="0"/>
  <p:tag name="KSO_WM_UNIT_VALUE" val="18"/>
  <p:tag name="KSO_WM_UNIT_LAYERLEVEL" val="1"/>
  <p:tag name="KSO_WM_UNIT_INDEX" val="1"/>
  <p:tag name="KSO_WM_UNIT_TYPE" val="a"/>
  <p:tag name="KSO_WM_TEMPLATE_CATEGORY" val="custom"/>
  <p:tag name="KSO_WM_TEMPLATE_INDEX" val="20182089"/>
  <p:tag name="KSO_WM_UNIT_ID" val="custom20182089_4*a*1"/>
  <p:tag name="KSO_WM_UNIT_PRESET_TEXT" val="单击此处添加标题"/>
  <p:tag name="KSO_WM_UNIT_NOCLEAR" val="0"/>
  <p:tag name="KSO_WM_UNIT_DIAGRAM_ISNUMVISUAL" val="0"/>
  <p:tag name="KSO_WM_UNIT_DIAGRAM_ISREFERUNIT" val="0"/>
</p:tagLst>
</file>

<file path=ppt/tags/tag82.xml><?xml version="1.0" encoding="utf-8"?>
<p:tagLst xmlns:p="http://schemas.openxmlformats.org/presentationml/2006/main">
  <p:tag name="KSO_WM_TAG_VERSION" val="1.0"/>
  <p:tag name="KSO_WM_UNIT_TYPE" val="d"/>
  <p:tag name="KSO_WM_UNIT_INDEX" val="1"/>
  <p:tag name="KSO_WM_UNIT_LAYERLEVEL" val="1"/>
  <p:tag name="KSO_WM_UNIT_VALUE" val="1496*1466"/>
  <p:tag name="KSO_WM_UNIT_HIGHLIGHT" val="0"/>
  <p:tag name="KSO_WM_UNIT_COMPATIBLE" val="0"/>
  <p:tag name="KSO_WM_BEAUTIFY_FLAG" val="#wm#"/>
  <p:tag name="KSO_WM_TEMPLATE_CATEGORY" val="custom"/>
  <p:tag name="KSO_WM_TEMPLATE_INDEX" val="20182089"/>
  <p:tag name="KSO_WM_UNIT_ID" val="custom20182089_4*d*1"/>
  <p:tag name="KSO_WM_UNIT_DIAGRAM_ISNUMVISUAL" val="0"/>
  <p:tag name="KSO_WM_UNIT_DIAGRAM_ISREFERUNIT" val="0"/>
</p:tagLst>
</file>

<file path=ppt/tags/tag83.xml><?xml version="1.0" encoding="utf-8"?>
<p:tagLst xmlns:p="http://schemas.openxmlformats.org/presentationml/2006/main">
  <p:tag name="KSO_WM_TAG_VERSION" val="1.0"/>
  <p:tag name="KSO_WM_BEAUTIFY_FLAG" val="#wm#"/>
  <p:tag name="KSO_WM_UNIT_TYPE" val="f"/>
  <p:tag name="KSO_WM_UNIT_INDEX" val="1"/>
  <p:tag name="KSO_WM_UNIT_LAYERLEVEL" val="1"/>
  <p:tag name="KSO_WM_UNIT_VALUE" val="150"/>
  <p:tag name="KSO_WM_UNIT_HIGHLIGHT" val="0"/>
  <p:tag name="KSO_WM_UNIT_COMPATIBLE" val="0"/>
  <p:tag name="KSO_WM_TEMPLATE_CATEGORY" val="custom"/>
  <p:tag name="KSO_WM_TEMPLATE_INDEX" val="20182089"/>
  <p:tag name="KSO_WM_UNIT_ID" val="custom20182089_4*f*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DIAGRAM_ISNUMVISUAL" val="0"/>
  <p:tag name="KSO_WM_UNIT_DIAGRAM_ISREFERUNIT" val="0"/>
</p:tagLst>
</file>

<file path=ppt/tags/tag84.xml><?xml version="1.0" encoding="utf-8"?>
<p:tagLst xmlns:p="http://schemas.openxmlformats.org/presentationml/2006/main">
  <p:tag name="KSO_WM_SLIDE_SIZE" val="855*465"/>
  <p:tag name="KSO_WM_SLIDE_POSITION" val="52*34"/>
  <p:tag name="KSO_WM_SLIDE_LAYOUT_CNT" val="1_1_1"/>
  <p:tag name="KSO_WM_SLIDE_LAYOUT" val="a_d_f"/>
  <p:tag name="KSO_WM_BEAUTIFY_FLAG" val="#wm#"/>
  <p:tag name="KSO_WM_SLIDE_TYPE" val="text"/>
  <p:tag name="KSO_WM_SLIDE_ITEM_CNT" val="0"/>
  <p:tag name="KSO_WM_TAG_VERSION" val="1.0"/>
  <p:tag name="KSO_WM_COMBINE_RELATE_SLIDE_ID" val="background20179169_4"/>
  <p:tag name="KSO_WM_TEMPLATE_CATEGORY" val="custom"/>
  <p:tag name="KSO_WM_TEMPLATE_INDEX" val="20182089"/>
  <p:tag name="KSO_WM_SLIDE_ID" val="custom20182089_4"/>
  <p:tag name="KSO_WM_SLIDE_INDEX" val="4"/>
  <p:tag name="KSO_WM_TEMPLATE_SUBCATEGORY" val="0"/>
  <p:tag name="KSO_WM_SLIDE_SUBTYPE" val="picTxt"/>
</p:tagLst>
</file>

<file path=ppt/tags/tag85.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2089"/>
  <p:tag name="KSO_WM_DIAGRAM_GROUP_CODE" val="l1-2"/>
  <p:tag name="KSO_WM_UNIT_ID" val="custom20182089_11*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1*l_h_f*1_1_1"/>
  <p:tag name="KSO_WM_UNIT_NOCLEAR" val="0"/>
  <p:tag name="KSO_WM_UNIT_DIAGRAM_ISNUMVISUAL" val="0"/>
  <p:tag name="KSO_WM_UNIT_DIAGRAM_ISREFERUNIT" val="0"/>
  <p:tag name="KSO_WM_UNIT_PRESET_TEXT_INDEX" val="5"/>
  <p:tag name="KSO_WM_UNIT_PRESET_TEXT_LEN" val="25"/>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TEMPLATE_CATEGORY" val="custom"/>
  <p:tag name="KSO_WM_TEMPLATE_INDEX" val="20182089"/>
  <p:tag name="KSO_WM_DIAGRAM_GROUP_CODE" val="l1-2"/>
  <p:tag name="KSO_WM_UNIT_ID" val="custom20182089_11*a*1"/>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88.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15"/>
  <p:tag name="KSO_WM_UNIT_ISCONTENTSTITLE" val="0"/>
  <p:tag name="KSO_WM_UNIT_HIGHLIGHT" val="0"/>
  <p:tag name="KSO_WM_UNIT_COMPATIBLE" val="0"/>
  <p:tag name="KSO_WM_TEMPLATE_CATEGORY" val="custom"/>
  <p:tag name="KSO_WM_TEMPLATE_INDEX" val="20182089"/>
  <p:tag name="KSO_WM_DIAGRAM_GROUP_CODE" val="l1-2"/>
  <p:tag name="KSO_WM_UNIT_ID" val="custom20182089_11*b*1"/>
  <p:tag name="KSO_WM_UNIT_PRESET_TEXT" val="单击此处添加副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TAG_VERSION" val="1.0"/>
  <p:tag name="KSO_WM_SLIDE_ITEM_CNT" val="1"/>
  <p:tag name="KSO_WM_SLIDE_LAYOUT" val="a_b_l"/>
  <p:tag name="KSO_WM_SLIDE_LAYOUT_CNT" val="1_1_1"/>
  <p:tag name="KSO_WM_SLIDE_TYPE" val="text"/>
  <p:tag name="KSO_WM_BEAUTIFY_FLAG" val="#wm#"/>
  <p:tag name="KSO_WM_SLIDE_POSITION" val="345.813*252.452"/>
  <p:tag name="KSO_WM_SLIDE_SIZE" val="268.375*144.434"/>
  <p:tag name="KSO_WM_COMBINE_RELATE_SLIDE_ID" val="diagram20168493_1"/>
  <p:tag name="KSO_WM_TEMPLATE_CATEGORY" val="custom"/>
  <p:tag name="KSO_WM_TEMPLATE_INDEX" val="20182089"/>
  <p:tag name="KSO_WM_SLIDE_ID" val="custom20182089_11"/>
  <p:tag name="KSO_WM_SLIDE_INDEX" val="11"/>
  <p:tag name="KSO_WM_DIAGRAM_GROUP_CODE" val="l1-2"/>
  <p:tag name="KSO_WM_TEMPLATE_SUBCATEGORY" val="0"/>
  <p:tag name="KSO_WM_SLIDE_SUBTYPE" val="diag"/>
  <p:tag name="KSO_WM_SLIDE_DIAGTYPE" va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2089"/>
  <p:tag name="KSO_WM_DIAGRAM_GROUP_CODE" val="l1-2"/>
  <p:tag name="KSO_WM_UNIT_ID" val="custom20182089_14*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91.xml><?xml version="1.0" encoding="utf-8"?>
<p:tagLst xmlns:p="http://schemas.openxmlformats.org/presentationml/2006/main">
  <p:tag name="KSO_WM_TAG_VERSION" val="1.0"/>
  <p:tag name="KSO_WM_BEAUTIFY_FLAG" val="#wm#"/>
  <p:tag name="KSO_WM_UNIT_TYPE" val="l_h_a"/>
  <p:tag name="KSO_WM_UNIT_INDEX" val="1_1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4*l_h_a*1_1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2.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4*l_h_f*1_1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2089"/>
  <p:tag name="KSO_WM_DIAGRAM_GROUP_CODE" val="l1-2"/>
  <p:tag name="KSO_WM_UNIT_ID" val="custom20182089_14*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94.xml><?xml version="1.0" encoding="utf-8"?>
<p:tagLst xmlns:p="http://schemas.openxmlformats.org/presentationml/2006/main">
  <p:tag name="KSO_WM_TAG_VERSION" val="1.0"/>
  <p:tag name="KSO_WM_BEAUTIFY_FLAG" val="#wm#"/>
  <p:tag name="KSO_WM_UNIT_TYPE" val="l_h_a"/>
  <p:tag name="KSO_WM_UNIT_INDEX" val="1_2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4*l_h_a*1_2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5.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4*l_h_f*1_2_1"/>
  <p:tag name="KSO_WM_UNIT_NOCLEAR" val="0"/>
  <p:tag name="KSO_WM_UNIT_DIAGRAM_ISNUMVISUAL" val="0"/>
  <p:tag name="KSO_WM_UNIT_DIAGRAM_ISREFERUNIT" val="0"/>
  <p:tag name="KSO_WM_UNIT_PRESET_TEXT_INDEX" val="5"/>
  <p:tag name="KSO_WM_UNIT_PRESET_TEXT_LEN" val="25"/>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2089"/>
  <p:tag name="KSO_WM_DIAGRAM_GROUP_CODE" val="l1-2"/>
  <p:tag name="KSO_WM_UNIT_ID" val="custom20182089_14*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ags/tag97.xml><?xml version="1.0" encoding="utf-8"?>
<p:tagLst xmlns:p="http://schemas.openxmlformats.org/presentationml/2006/main">
  <p:tag name="KSO_WM_TAG_VERSION" val="1.0"/>
  <p:tag name="KSO_WM_BEAUTIFY_FLAG" val="#wm#"/>
  <p:tag name="KSO_WM_UNIT_TYPE" val="l_h_a"/>
  <p:tag name="KSO_WM_UNIT_INDEX" val="1_3_1"/>
  <p:tag name="KSO_WM_UNIT_LAYERLEVEL" val="1_1_1"/>
  <p:tag name="KSO_WM_UNIT_VALUE" val="11"/>
  <p:tag name="KSO_WM_UNIT_HIGHLIGHT" val="0"/>
  <p:tag name="KSO_WM_UNIT_COMPATIBLE" val="0"/>
  <p:tag name="KSO_WM_TEMPLATE_CATEGORY" val="custom"/>
  <p:tag name="KSO_WM_TEMPLATE_INDEX" val="20182089"/>
  <p:tag name="KSO_WM_DIAGRAM_GROUP_CODE" val="l1-2"/>
  <p:tag name="KSO_WM_UNIT_ID" val="custom20182089_14*l_h_a*1_3_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8.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42"/>
  <p:tag name="KSO_WM_UNIT_HIGHLIGHT" val="0"/>
  <p:tag name="KSO_WM_UNIT_COMPATIBLE" val="0"/>
  <p:tag name="KSO_WM_TEMPLATE_CATEGORY" val="custom"/>
  <p:tag name="KSO_WM_TEMPLATE_INDEX" val="20182089"/>
  <p:tag name="KSO_WM_DIAGRAM_GROUP_CODE" val="l1-2"/>
  <p:tag name="KSO_WM_UNIT_ID" val="custom20182089_14*l_h_f*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82089"/>
  <p:tag name="KSO_WM_DIAGRAM_GROUP_CODE" val="l1-2"/>
  <p:tag name="KSO_WM_UNIT_ID" val="custom20182089_14*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 name="KSO_WM_UNIT_USESOURCEFORMAT_APPLY" val="1"/>
</p:tagLst>
</file>

<file path=ppt/theme/theme1.xml><?xml version="1.0" encoding="utf-8"?>
<a:theme xmlns:a="http://schemas.openxmlformats.org/drawingml/2006/main" name="1_Office 主题​​">
  <a:themeElements>
    <a:clrScheme name="tef2xtcv">
      <a:dk1>
        <a:srgbClr val="000000"/>
      </a:dk1>
      <a:lt1>
        <a:srgbClr val="FFFFFF"/>
      </a:lt1>
      <a:dk2>
        <a:srgbClr val="E4F0E4"/>
      </a:dk2>
      <a:lt2>
        <a:srgbClr val="FFFFFF"/>
      </a:lt2>
      <a:accent1>
        <a:srgbClr val="00623C"/>
      </a:accent1>
      <a:accent2>
        <a:srgbClr val="49906D"/>
      </a:accent2>
      <a:accent3>
        <a:srgbClr val="90EFAE"/>
      </a:accent3>
      <a:accent4>
        <a:srgbClr val="98F0DD"/>
      </a:accent4>
      <a:accent5>
        <a:srgbClr val="C5DFC9"/>
      </a:accent5>
      <a:accent6>
        <a:srgbClr val="F5E83D"/>
      </a:accent6>
      <a:hlink>
        <a:srgbClr val="5ECAFB"/>
      </a:hlink>
      <a:folHlink>
        <a:srgbClr val="B759BC"/>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1840</Words>
  <Application>WPS 演示</Application>
  <PresentationFormat>宽屏</PresentationFormat>
  <Paragraphs>375</Paragraphs>
  <Slides>25</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汉仪旗黑-85S</vt:lpstr>
      <vt:lpstr>微软雅黑</vt:lpstr>
      <vt:lpstr>黑体</vt:lpstr>
      <vt:lpstr>Calibri</vt:lpstr>
      <vt:lpstr>Arial Unicode MS</vt:lpstr>
      <vt:lpstr>华文细黑</vt:lpstr>
      <vt:lpstr>Arial Black</vt:lpstr>
      <vt:lpstr>Calibri</vt:lpstr>
      <vt:lpstr>Bell MT</vt:lpstr>
      <vt:lpstr>Segoe Print</vt:lpstr>
      <vt:lpstr>Calibri Light</vt:lpstr>
      <vt:lpstr>Arial Unicode MS</vt:lpstr>
      <vt:lpstr>Verdana</vt:lpstr>
      <vt:lpstr>方正小标宋简体</vt:lpstr>
      <vt:lpstr>1_Office 主题​​</vt:lpstr>
      <vt:lpstr>第八章 职业道德与职业指导 </vt:lpstr>
      <vt:lpstr>第八章   职业道德与职业指导</vt:lpstr>
      <vt:lpstr>第一节 职业道德概述</vt:lpstr>
      <vt:lpstr>PowerPoint 演示文稿</vt:lpstr>
      <vt:lpstr>PowerPoint 演示文稿</vt:lpstr>
      <vt:lpstr>PowerPoint 演示文稿</vt:lpstr>
      <vt:lpstr>PowerPoint 演示文稿</vt:lpstr>
      <vt:lpstr>PowerPoint 演示文稿</vt:lpstr>
      <vt:lpstr>一、职业道德教育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林</cp:lastModifiedBy>
  <cp:revision>37</cp:revision>
  <dcterms:created xsi:type="dcterms:W3CDTF">2019-05-21T02:34:00Z</dcterms:created>
  <dcterms:modified xsi:type="dcterms:W3CDTF">2019-05-21T06:34:33Z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